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93" r:id="rId2"/>
    <p:sldId id="496" r:id="rId3"/>
    <p:sldId id="49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FCAFB8-8EA2-4FAB-AA3F-4FED725AA346}" v="20" dt="2023-05-17T00:27:18.3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McCullin" userId="343d3074-0804-41e3-a2a3-f0a4e06dba4d" providerId="ADAL" clId="{C8FCAFB8-8EA2-4FAB-AA3F-4FED725AA346}"/>
    <pc:docChg chg="custSel addSld modSld">
      <pc:chgData name="David McCullin" userId="343d3074-0804-41e3-a2a3-f0a4e06dba4d" providerId="ADAL" clId="{C8FCAFB8-8EA2-4FAB-AA3F-4FED725AA346}" dt="2023-05-17T00:30:01.419" v="254" actId="1076"/>
      <pc:docMkLst>
        <pc:docMk/>
      </pc:docMkLst>
      <pc:sldChg chg="addSp delSp modSp add mod">
        <pc:chgData name="David McCullin" userId="343d3074-0804-41e3-a2a3-f0a4e06dba4d" providerId="ADAL" clId="{C8FCAFB8-8EA2-4FAB-AA3F-4FED725AA346}" dt="2023-05-17T00:30:01.419" v="254" actId="1076"/>
        <pc:sldMkLst>
          <pc:docMk/>
          <pc:sldMk cId="3410554512" sldId="494"/>
        </pc:sldMkLst>
        <pc:spChg chg="add mod">
          <ac:chgData name="David McCullin" userId="343d3074-0804-41e3-a2a3-f0a4e06dba4d" providerId="ADAL" clId="{C8FCAFB8-8EA2-4FAB-AA3F-4FED725AA346}" dt="2023-05-17T00:29:40.012" v="251" actId="1076"/>
          <ac:spMkLst>
            <pc:docMk/>
            <pc:sldMk cId="3410554512" sldId="494"/>
            <ac:spMk id="2" creationId="{00C17D5F-E166-FA46-3547-37BFA0461074}"/>
          </ac:spMkLst>
        </pc:spChg>
        <pc:spChg chg="del">
          <ac:chgData name="David McCullin" userId="343d3074-0804-41e3-a2a3-f0a4e06dba4d" providerId="ADAL" clId="{C8FCAFB8-8EA2-4FAB-AA3F-4FED725AA346}" dt="2023-05-17T00:06:28.467" v="1" actId="478"/>
          <ac:spMkLst>
            <pc:docMk/>
            <pc:sldMk cId="3410554512" sldId="494"/>
            <ac:spMk id="3" creationId="{CCDD0F3B-4C6E-AA44-2F91-58A636704724}"/>
          </ac:spMkLst>
        </pc:spChg>
        <pc:spChg chg="add mod">
          <ac:chgData name="David McCullin" userId="343d3074-0804-41e3-a2a3-f0a4e06dba4d" providerId="ADAL" clId="{C8FCAFB8-8EA2-4FAB-AA3F-4FED725AA346}" dt="2023-05-17T00:28:23.248" v="243" actId="1076"/>
          <ac:spMkLst>
            <pc:docMk/>
            <pc:sldMk cId="3410554512" sldId="494"/>
            <ac:spMk id="4" creationId="{E86F4211-9511-DAD3-41E5-D54E4CF5DB05}"/>
          </ac:spMkLst>
        </pc:spChg>
        <pc:spChg chg="del">
          <ac:chgData name="David McCullin" userId="343d3074-0804-41e3-a2a3-f0a4e06dba4d" providerId="ADAL" clId="{C8FCAFB8-8EA2-4FAB-AA3F-4FED725AA346}" dt="2023-05-17T00:06:28.467" v="1" actId="478"/>
          <ac:spMkLst>
            <pc:docMk/>
            <pc:sldMk cId="3410554512" sldId="494"/>
            <ac:spMk id="5" creationId="{17ABC893-18A8-CCD4-0BE8-D3EB48D1D901}"/>
          </ac:spMkLst>
        </pc:spChg>
        <pc:spChg chg="del">
          <ac:chgData name="David McCullin" userId="343d3074-0804-41e3-a2a3-f0a4e06dba4d" providerId="ADAL" clId="{C8FCAFB8-8EA2-4FAB-AA3F-4FED725AA346}" dt="2023-05-17T00:06:28.467" v="1" actId="478"/>
          <ac:spMkLst>
            <pc:docMk/>
            <pc:sldMk cId="3410554512" sldId="494"/>
            <ac:spMk id="7" creationId="{70F57A09-57D9-0F62-A8F5-2B33917A7E21}"/>
          </ac:spMkLst>
        </pc:spChg>
        <pc:spChg chg="mod">
          <ac:chgData name="David McCullin" userId="343d3074-0804-41e3-a2a3-f0a4e06dba4d" providerId="ADAL" clId="{C8FCAFB8-8EA2-4FAB-AA3F-4FED725AA346}" dt="2023-05-17T00:24:07.617" v="213" actId="1076"/>
          <ac:spMkLst>
            <pc:docMk/>
            <pc:sldMk cId="3410554512" sldId="494"/>
            <ac:spMk id="9" creationId="{00000000-0000-0000-0000-000000000000}"/>
          </ac:spMkLst>
        </pc:spChg>
        <pc:spChg chg="add mod">
          <ac:chgData name="David McCullin" userId="343d3074-0804-41e3-a2a3-f0a4e06dba4d" providerId="ADAL" clId="{C8FCAFB8-8EA2-4FAB-AA3F-4FED725AA346}" dt="2023-05-17T00:22:47.285" v="200" actId="20577"/>
          <ac:spMkLst>
            <pc:docMk/>
            <pc:sldMk cId="3410554512" sldId="494"/>
            <ac:spMk id="23" creationId="{DE43A179-E245-F5E0-D600-3E796733E5AF}"/>
          </ac:spMkLst>
        </pc:spChg>
        <pc:spChg chg="add mod">
          <ac:chgData name="David McCullin" userId="343d3074-0804-41e3-a2a3-f0a4e06dba4d" providerId="ADAL" clId="{C8FCAFB8-8EA2-4FAB-AA3F-4FED725AA346}" dt="2023-05-17T00:30:01.419" v="254" actId="1076"/>
          <ac:spMkLst>
            <pc:docMk/>
            <pc:sldMk cId="3410554512" sldId="494"/>
            <ac:spMk id="24" creationId="{D0B2396C-DEBA-5FBB-6EFC-2E9122F028BC}"/>
          </ac:spMkLst>
        </pc:spChg>
        <pc:spChg chg="add mod">
          <ac:chgData name="David McCullin" userId="343d3074-0804-41e3-a2a3-f0a4e06dba4d" providerId="ADAL" clId="{C8FCAFB8-8EA2-4FAB-AA3F-4FED725AA346}" dt="2023-05-17T00:26:55.152" v="232" actId="1076"/>
          <ac:spMkLst>
            <pc:docMk/>
            <pc:sldMk cId="3410554512" sldId="494"/>
            <ac:spMk id="25" creationId="{8AE94CDE-6040-073C-CD03-618D9B687686}"/>
          </ac:spMkLst>
        </pc:spChg>
        <pc:spChg chg="add mod">
          <ac:chgData name="David McCullin" userId="343d3074-0804-41e3-a2a3-f0a4e06dba4d" providerId="ADAL" clId="{C8FCAFB8-8EA2-4FAB-AA3F-4FED725AA346}" dt="2023-05-17T00:29:33.814" v="250" actId="14100"/>
          <ac:spMkLst>
            <pc:docMk/>
            <pc:sldMk cId="3410554512" sldId="494"/>
            <ac:spMk id="36" creationId="{5BC5B6A5-682E-8662-FF8D-C9F3503E7E59}"/>
          </ac:spMkLst>
        </pc:spChg>
        <pc:spChg chg="mod">
          <ac:chgData name="David McCullin" userId="343d3074-0804-41e3-a2a3-f0a4e06dba4d" providerId="ADAL" clId="{C8FCAFB8-8EA2-4FAB-AA3F-4FED725AA346}" dt="2023-05-17T00:12:40.507" v="88" actId="122"/>
          <ac:spMkLst>
            <pc:docMk/>
            <pc:sldMk cId="3410554512" sldId="494"/>
            <ac:spMk id="30722" creationId="{00000000-0000-0000-0000-000000000000}"/>
          </ac:spMkLst>
        </pc:spChg>
        <pc:picChg chg="add del mod">
          <ac:chgData name="David McCullin" userId="343d3074-0804-41e3-a2a3-f0a4e06dba4d" providerId="ADAL" clId="{C8FCAFB8-8EA2-4FAB-AA3F-4FED725AA346}" dt="2023-05-17T00:16:26.419" v="114" actId="478"/>
          <ac:picMkLst>
            <pc:docMk/>
            <pc:sldMk cId="3410554512" sldId="494"/>
            <ac:picMk id="10" creationId="{AD5463E0-8C52-FCAD-0618-0D62E66EE0FA}"/>
          </ac:picMkLst>
        </pc:picChg>
        <pc:picChg chg="del">
          <ac:chgData name="David McCullin" userId="343d3074-0804-41e3-a2a3-f0a4e06dba4d" providerId="ADAL" clId="{C8FCAFB8-8EA2-4FAB-AA3F-4FED725AA346}" dt="2023-05-17T00:06:28.467" v="1" actId="478"/>
          <ac:picMkLst>
            <pc:docMk/>
            <pc:sldMk cId="3410554512" sldId="494"/>
            <ac:picMk id="1026" creationId="{3CBC8BE6-D07C-15BC-0A3D-10EA9B378E99}"/>
          </ac:picMkLst>
        </pc:picChg>
        <pc:cxnChg chg="add mod">
          <ac:chgData name="David McCullin" userId="343d3074-0804-41e3-a2a3-f0a4e06dba4d" providerId="ADAL" clId="{C8FCAFB8-8EA2-4FAB-AA3F-4FED725AA346}" dt="2023-05-17T00:17:29.268" v="116" actId="1582"/>
          <ac:cxnSpMkLst>
            <pc:docMk/>
            <pc:sldMk cId="3410554512" sldId="494"/>
            <ac:cxnSpMk id="12" creationId="{4EAEEA70-FFF0-9C39-1AA0-7AA0FB9E6B99}"/>
          </ac:cxnSpMkLst>
        </pc:cxnChg>
        <pc:cxnChg chg="add mod">
          <ac:chgData name="David McCullin" userId="343d3074-0804-41e3-a2a3-f0a4e06dba4d" providerId="ADAL" clId="{C8FCAFB8-8EA2-4FAB-AA3F-4FED725AA346}" dt="2023-05-17T00:18:07.855" v="120" actId="1076"/>
          <ac:cxnSpMkLst>
            <pc:docMk/>
            <pc:sldMk cId="3410554512" sldId="494"/>
            <ac:cxnSpMk id="13" creationId="{28BFD237-95E3-F7E8-D613-6B9D5DC352AC}"/>
          </ac:cxnSpMkLst>
        </pc:cxnChg>
        <pc:cxnChg chg="add mod">
          <ac:chgData name="David McCullin" userId="343d3074-0804-41e3-a2a3-f0a4e06dba4d" providerId="ADAL" clId="{C8FCAFB8-8EA2-4FAB-AA3F-4FED725AA346}" dt="2023-05-17T00:20:23.648" v="147" actId="1038"/>
          <ac:cxnSpMkLst>
            <pc:docMk/>
            <pc:sldMk cId="3410554512" sldId="494"/>
            <ac:cxnSpMk id="16" creationId="{586387FF-4CAB-6E7A-1E89-21AD90281625}"/>
          </ac:cxnSpMkLst>
        </pc:cxnChg>
        <pc:cxnChg chg="add del mod">
          <ac:chgData name="David McCullin" userId="343d3074-0804-41e3-a2a3-f0a4e06dba4d" providerId="ADAL" clId="{C8FCAFB8-8EA2-4FAB-AA3F-4FED725AA346}" dt="2023-05-17T00:18:30.993" v="124"/>
          <ac:cxnSpMkLst>
            <pc:docMk/>
            <pc:sldMk cId="3410554512" sldId="494"/>
            <ac:cxnSpMk id="17" creationId="{2E354150-2B2E-26A9-6981-276B549BBC19}"/>
          </ac:cxnSpMkLst>
        </pc:cxnChg>
        <pc:cxnChg chg="add mod">
          <ac:chgData name="David McCullin" userId="343d3074-0804-41e3-a2a3-f0a4e06dba4d" providerId="ADAL" clId="{C8FCAFB8-8EA2-4FAB-AA3F-4FED725AA346}" dt="2023-05-17T00:20:04.703" v="138" actId="1076"/>
          <ac:cxnSpMkLst>
            <pc:docMk/>
            <pc:sldMk cId="3410554512" sldId="494"/>
            <ac:cxnSpMk id="18" creationId="{8EA87977-CAF3-87FD-DB69-ABEA6F2D022B}"/>
          </ac:cxnSpMkLst>
        </pc:cxnChg>
        <pc:cxnChg chg="add mod">
          <ac:chgData name="David McCullin" userId="343d3074-0804-41e3-a2a3-f0a4e06dba4d" providerId="ADAL" clId="{C8FCAFB8-8EA2-4FAB-AA3F-4FED725AA346}" dt="2023-05-17T00:20:38.424" v="156" actId="1037"/>
          <ac:cxnSpMkLst>
            <pc:docMk/>
            <pc:sldMk cId="3410554512" sldId="494"/>
            <ac:cxnSpMk id="19" creationId="{4133A706-18A6-8DF2-8E81-9621A656F88A}"/>
          </ac:cxnSpMkLst>
        </pc:cxnChg>
        <pc:cxnChg chg="add mod">
          <ac:chgData name="David McCullin" userId="343d3074-0804-41e3-a2a3-f0a4e06dba4d" providerId="ADAL" clId="{C8FCAFB8-8EA2-4FAB-AA3F-4FED725AA346}" dt="2023-05-17T00:20:32.165" v="152" actId="1038"/>
          <ac:cxnSpMkLst>
            <pc:docMk/>
            <pc:sldMk cId="3410554512" sldId="494"/>
            <ac:cxnSpMk id="20" creationId="{1323D476-0DFC-21C8-C97D-54A38E4EF400}"/>
          </ac:cxnSpMkLst>
        </pc:cxnChg>
        <pc:cxnChg chg="add mod">
          <ac:chgData name="David McCullin" userId="343d3074-0804-41e3-a2a3-f0a4e06dba4d" providerId="ADAL" clId="{C8FCAFB8-8EA2-4FAB-AA3F-4FED725AA346}" dt="2023-05-17T00:20:43.280" v="168" actId="1037"/>
          <ac:cxnSpMkLst>
            <pc:docMk/>
            <pc:sldMk cId="3410554512" sldId="494"/>
            <ac:cxnSpMk id="21" creationId="{048A19AB-4712-08C4-BB86-DC66C0169F5C}"/>
          </ac:cxnSpMkLst>
        </pc:cxnChg>
        <pc:cxnChg chg="add mod">
          <ac:chgData name="David McCullin" userId="343d3074-0804-41e3-a2a3-f0a4e06dba4d" providerId="ADAL" clId="{C8FCAFB8-8EA2-4FAB-AA3F-4FED725AA346}" dt="2023-05-17T00:19:47.023" v="135" actId="1076"/>
          <ac:cxnSpMkLst>
            <pc:docMk/>
            <pc:sldMk cId="3410554512" sldId="494"/>
            <ac:cxnSpMk id="22" creationId="{B516F9A0-01CB-8071-634D-4D70F06D72FF}"/>
          </ac:cxnSpMkLst>
        </pc:cxnChg>
        <pc:cxnChg chg="add mod">
          <ac:chgData name="David McCullin" userId="343d3074-0804-41e3-a2a3-f0a4e06dba4d" providerId="ADAL" clId="{C8FCAFB8-8EA2-4FAB-AA3F-4FED725AA346}" dt="2023-05-17T00:29:54.223" v="253" actId="14100"/>
          <ac:cxnSpMkLst>
            <pc:docMk/>
            <pc:sldMk cId="3410554512" sldId="494"/>
            <ac:cxnSpMk id="27" creationId="{B6E0EC5B-4006-2BE5-27A1-9D41E0E1DD7C}"/>
          </ac:cxnSpMkLst>
        </pc:cxnChg>
        <pc:cxnChg chg="add mod">
          <ac:chgData name="David McCullin" userId="343d3074-0804-41e3-a2a3-f0a4e06dba4d" providerId="ADAL" clId="{C8FCAFB8-8EA2-4FAB-AA3F-4FED725AA346}" dt="2023-05-17T00:27:32.801" v="238" actId="14100"/>
          <ac:cxnSpMkLst>
            <pc:docMk/>
            <pc:sldMk cId="3410554512" sldId="494"/>
            <ac:cxnSpMk id="29" creationId="{7E072EC4-0D59-503D-419E-261BDFEC7849}"/>
          </ac:cxnSpMkLst>
        </pc:cxnChg>
        <pc:cxnChg chg="add mod">
          <ac:chgData name="David McCullin" userId="343d3074-0804-41e3-a2a3-f0a4e06dba4d" providerId="ADAL" clId="{C8FCAFB8-8EA2-4FAB-AA3F-4FED725AA346}" dt="2023-05-17T00:27:38.864" v="239" actId="14100"/>
          <ac:cxnSpMkLst>
            <pc:docMk/>
            <pc:sldMk cId="3410554512" sldId="494"/>
            <ac:cxnSpMk id="32" creationId="{8CCA2782-51DF-ED0D-424E-318E03E9849F}"/>
          </ac:cxnSpMkLst>
        </pc:cxnChg>
      </pc:sldChg>
      <pc:sldChg chg="addSp modSp mod">
        <pc:chgData name="David McCullin" userId="343d3074-0804-41e3-a2a3-f0a4e06dba4d" providerId="ADAL" clId="{C8FCAFB8-8EA2-4FAB-AA3F-4FED725AA346}" dt="2023-05-17T00:11:13.726" v="67" actId="20577"/>
        <pc:sldMkLst>
          <pc:docMk/>
          <pc:sldMk cId="430294268" sldId="496"/>
        </pc:sldMkLst>
        <pc:spChg chg="mod">
          <ac:chgData name="David McCullin" userId="343d3074-0804-41e3-a2a3-f0a4e06dba4d" providerId="ADAL" clId="{C8FCAFB8-8EA2-4FAB-AA3F-4FED725AA346}" dt="2023-05-17T00:07:52.761" v="33" actId="27636"/>
          <ac:spMkLst>
            <pc:docMk/>
            <pc:sldMk cId="430294268" sldId="496"/>
            <ac:spMk id="3" creationId="{C0BB7824-B6BC-6829-25DB-5577175AA315}"/>
          </ac:spMkLst>
        </pc:spChg>
        <pc:spChg chg="add mod">
          <ac:chgData name="David McCullin" userId="343d3074-0804-41e3-a2a3-f0a4e06dba4d" providerId="ADAL" clId="{C8FCAFB8-8EA2-4FAB-AA3F-4FED725AA346}" dt="2023-05-17T00:11:13.726" v="67" actId="20577"/>
          <ac:spMkLst>
            <pc:docMk/>
            <pc:sldMk cId="430294268" sldId="496"/>
            <ac:spMk id="15" creationId="{094F258E-6A6D-0CDA-48E2-A5FA2DB36E7B}"/>
          </ac:spMkLst>
        </pc:spChg>
        <pc:cxnChg chg="add mod">
          <ac:chgData name="David McCullin" userId="343d3074-0804-41e3-a2a3-f0a4e06dba4d" providerId="ADAL" clId="{C8FCAFB8-8EA2-4FAB-AA3F-4FED725AA346}" dt="2023-05-17T00:09:47.044" v="38" actId="14100"/>
          <ac:cxnSpMkLst>
            <pc:docMk/>
            <pc:sldMk cId="430294268" sldId="496"/>
            <ac:cxnSpMk id="11" creationId="{F2BA9929-A5F0-211C-7EEC-54B7A5E9D8DA}"/>
          </ac:cxnSpMkLst>
        </pc:cxnChg>
        <pc:cxnChg chg="mod">
          <ac:chgData name="David McCullin" userId="343d3074-0804-41e3-a2a3-f0a4e06dba4d" providerId="ADAL" clId="{C8FCAFB8-8EA2-4FAB-AA3F-4FED725AA346}" dt="2023-05-17T00:08:25.677" v="34" actId="14100"/>
          <ac:cxnSpMkLst>
            <pc:docMk/>
            <pc:sldMk cId="430294268" sldId="496"/>
            <ac:cxnSpMk id="25" creationId="{418149FA-F86C-86B9-633E-3D97D5B73B05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562A9-D900-4334-97E7-A9D31DC7E80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E7DB7-92F5-4858-AC1E-6FAFFC63E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43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C6B7E-6755-4F28-AEFE-D17C048BE00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17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E2FC6-845E-41A2-8049-E35D4C5AB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3B295-532E-7DF7-4DCA-666FE5AD48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7D7C9-C449-5335-DCC3-C7FE47081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A12E-F91F-48D6-90C3-DCC0DFD6DCA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BBF1A-A904-F191-2E64-0AC49ABAA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72C76-D448-98A1-B0F1-D025564E0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C409-D9BB-4A70-895A-4D0DA10D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17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08DE9-AF1D-4DFC-E5C2-D875E6A85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94DA9-719B-3666-B435-922B17CB6F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137D2-1A86-8E04-7EA1-5166F942A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A12E-F91F-48D6-90C3-DCC0DFD6DCA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7624B-0F73-0B76-B26D-2AC6CB731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76506-DD62-7E2D-4451-B5409DD70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C409-D9BB-4A70-895A-4D0DA10D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31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F8972A-BBB0-8CDF-DB8F-C78FE75311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75CC50-04D6-B3DF-C5BA-D4DEEABF07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21D16-84F9-FC41-C825-ACC2663D2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A12E-F91F-48D6-90C3-DCC0DFD6DCA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0633A-65A3-294A-277F-699D7E61C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FEC24-A21D-7F6D-7DF7-C0D841387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C409-D9BB-4A70-895A-4D0DA10D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2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56FE7-D6D4-E233-8DBA-E0EC9B4D5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B989B-8A74-A703-64A0-CEAE7A846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769D6-46F5-0790-2A02-58A87A761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A12E-F91F-48D6-90C3-DCC0DFD6DCA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5F0B7-7507-0EDC-E6D3-BBB3A84D2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FC903-D656-6F9D-4B52-C2FD5A04C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C409-D9BB-4A70-895A-4D0DA10D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3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918FD-B5AF-5A80-C1F0-4D0AD92A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7C3AC-6F16-2C64-AFB1-336F73D16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0E2F0-5435-67DA-AF4E-582449B26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A12E-F91F-48D6-90C3-DCC0DFD6DCA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CA30E-E522-CF81-D1A3-5DDAE08E0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D3A9F-1281-989A-E6DD-CD33DC4C1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C409-D9BB-4A70-895A-4D0DA10D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7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CD60-D1E8-5723-F988-F841D9318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E5BD2-5C16-9EC0-E55D-27DE901AF8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A74261-BF44-83DA-B473-B0818BC8A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FEEB14-9753-2076-E5FD-0D567FF8A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A12E-F91F-48D6-90C3-DCC0DFD6DCA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5C033-BC32-93D6-5670-77A005C46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1F8EBD-2B12-74B8-09A8-383EF29F0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C409-D9BB-4A70-895A-4D0DA10D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74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B8838-6E47-06AA-5DB4-EC1587A67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06B8E-C429-9C25-88E6-0C77A1AA8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853DD6-329A-F9B8-1284-86E0CCAD7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D2240-926C-2E53-0964-7B65C07413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D0D865-567F-549F-16D9-6D4360BF4C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A22DBC-89F1-58B5-FBC9-7D3C7153D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A12E-F91F-48D6-90C3-DCC0DFD6DCA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9F7684-B720-BB51-D0FD-BA71C396E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D2FB69-C2AA-B3B8-0851-C90C82D30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C409-D9BB-4A70-895A-4D0DA10D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80783-CBCF-9D04-4E1D-A34D0F0D5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DA55D0-ADAA-B847-E8B1-F7AF03BE1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A12E-F91F-48D6-90C3-DCC0DFD6DCA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920491-0986-0C1E-539A-44DB395FB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F2E9A2-97E7-5CA4-F635-667E0BDEE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C409-D9BB-4A70-895A-4D0DA10D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3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195448-7582-2B6D-DF00-AD49DFBE8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A12E-F91F-48D6-90C3-DCC0DFD6DCA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D8AE85-FC41-E259-6A29-D8DC54ED8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5DE159-8B8C-DFA7-9D75-E038CA005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C409-D9BB-4A70-895A-4D0DA10D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5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3A744-ADE1-4667-1D34-60EB36627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A29AA-BDE2-0849-9F6F-604C7BE3A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453B89-1AB6-F1BB-F03E-72B5AED8FF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20BF21-21FC-4627-C632-0970E770E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A12E-F91F-48D6-90C3-DCC0DFD6DCA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D850EB-4F2F-7389-C886-F49548FBE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D0606F-1D24-07F8-71C7-E26E3B6B4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C409-D9BB-4A70-895A-4D0DA10D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7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26B59-E16C-F5B5-6CD2-8A3DD03E5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CBBF36-76C3-A4A0-7B6B-9DF4931E5B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A150D4-6A46-23FE-2ED0-63ADCC85C3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A9378-09D7-469D-8A66-17DC82DFC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A12E-F91F-48D6-90C3-DCC0DFD6DCA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E6858F-1B04-498F-0C93-FBF7DE7E5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97DE24-9786-93CD-2A2C-807B7BEF1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C409-D9BB-4A70-895A-4D0DA10D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3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DCDC6A-6306-5E3E-8DE7-B3DCB1C02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0940A-D1C6-EA86-2A1C-0B020D846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F562A-9C5F-5C23-24E6-C15E5F0CD8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EA12E-F91F-48D6-90C3-DCC0DFD6DCA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7C935-E30D-60C3-8CDE-8DD67B64C3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FCD48-EFA7-50EB-DF17-069E7D391A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EC409-D9BB-4A70-895A-4D0DA10D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852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hAqpRUVtz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Pareto’s 80/20 Rule (cont.) (1906)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46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4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002659" y="6356351"/>
            <a:ext cx="3702725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MODULE 1: Time Management Overview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CBC8BE6-D07C-15BC-0A3D-10EA9B378E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00" y="1644016"/>
            <a:ext cx="3152140" cy="4198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7ABC893-18A8-CCD4-0BE8-D3EB48D1D901}"/>
              </a:ext>
            </a:extLst>
          </p:cNvPr>
          <p:cNvSpPr txBox="1"/>
          <p:nvPr/>
        </p:nvSpPr>
        <p:spPr>
          <a:xfrm>
            <a:off x="2405380" y="2181581"/>
            <a:ext cx="32918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https://youtu.be/JhAqpRUVtzc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DD0F3B-4C6E-AA44-2F91-58A636704724}"/>
              </a:ext>
            </a:extLst>
          </p:cNvPr>
          <p:cNvSpPr txBox="1"/>
          <p:nvPr/>
        </p:nvSpPr>
        <p:spPr>
          <a:xfrm>
            <a:off x="2405380" y="3244334"/>
            <a:ext cx="4673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https://youtu.be/EAynHZE-lK4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F57A09-57D9-0F62-A8F5-2B33917A7E21}"/>
              </a:ext>
            </a:extLst>
          </p:cNvPr>
          <p:cNvSpPr txBox="1"/>
          <p:nvPr/>
        </p:nvSpPr>
        <p:spPr>
          <a:xfrm>
            <a:off x="2405380" y="4302934"/>
            <a:ext cx="3789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https://youtu.be/iDbdXTMnOmE</a:t>
            </a:r>
          </a:p>
        </p:txBody>
      </p:sp>
    </p:spTree>
    <p:extLst>
      <p:ext uri="{BB962C8B-B14F-4D97-AF65-F5344CB8AC3E}">
        <p14:creationId xmlns:p14="http://schemas.microsoft.com/office/powerpoint/2010/main" val="3816276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61280" y="2224860"/>
            <a:ext cx="3068320" cy="257066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Planning</a:t>
            </a:r>
          </a:p>
          <a:p>
            <a:pPr marL="0" indent="0">
              <a:buNone/>
            </a:pPr>
            <a:r>
              <a:rPr lang="en-US" dirty="0"/>
              <a:t>Critical Thinking</a:t>
            </a:r>
          </a:p>
          <a:p>
            <a:pPr marL="0" indent="0">
              <a:buNone/>
            </a:pPr>
            <a:r>
              <a:rPr lang="en-US" dirty="0"/>
              <a:t>Scheduling</a:t>
            </a:r>
          </a:p>
          <a:p>
            <a:pPr marL="0" indent="0">
              <a:buNone/>
            </a:pPr>
            <a:r>
              <a:rPr lang="en-US" dirty="0"/>
              <a:t>Execution</a:t>
            </a:r>
          </a:p>
          <a:p>
            <a:pPr lvl="1"/>
            <a:endParaRPr lang="en-US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Time Management Mindset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46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4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002659" y="6356351"/>
            <a:ext cx="3702725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MODULE 1: Time Management Overview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FE56C8A-A4C5-CCB7-1B51-2FC1CCFEF5FC}"/>
              </a:ext>
            </a:extLst>
          </p:cNvPr>
          <p:cNvSpPr txBox="1">
            <a:spLocks noChangeArrowheads="1"/>
          </p:cNvSpPr>
          <p:nvPr/>
        </p:nvSpPr>
        <p:spPr>
          <a:xfrm>
            <a:off x="3199569" y="1689480"/>
            <a:ext cx="1685422" cy="515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200"/>
              </a:spcBef>
              <a:buClr>
                <a:srgbClr val="C9263C"/>
              </a:buClr>
              <a:buSzPct val="110000"/>
              <a:buFont typeface="Arial" pitchFamily="34" charset="0"/>
              <a:buChar char="•"/>
              <a:defRPr sz="28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Font typeface="Arial"/>
              <a:buChar char="–"/>
              <a:defRPr sz="26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SzPct val="75000"/>
              <a:buFont typeface="Courier New" pitchFamily="49" charset="0"/>
              <a:buChar char="o"/>
              <a:defRPr sz="24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Font typeface="Arial"/>
              <a:buChar char="–"/>
              <a:defRPr sz="20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Font typeface="Arial"/>
              <a:buChar char="»"/>
              <a:defRPr sz="20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Problem</a:t>
            </a:r>
          </a:p>
          <a:p>
            <a:pPr lvl="1"/>
            <a:endParaRPr lang="en-US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0BB7824-B6BC-6829-25DB-5577175AA315}"/>
              </a:ext>
            </a:extLst>
          </p:cNvPr>
          <p:cNvSpPr txBox="1">
            <a:spLocks noChangeArrowheads="1"/>
          </p:cNvSpPr>
          <p:nvPr/>
        </p:nvSpPr>
        <p:spPr>
          <a:xfrm>
            <a:off x="8322748" y="1689480"/>
            <a:ext cx="1685422" cy="515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200"/>
              </a:spcBef>
              <a:buClr>
                <a:srgbClr val="C9263C"/>
              </a:buClr>
              <a:buSzPct val="110000"/>
              <a:buFont typeface="Arial" pitchFamily="34" charset="0"/>
              <a:buChar char="•"/>
              <a:defRPr sz="28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Font typeface="Arial"/>
              <a:buChar char="–"/>
              <a:defRPr sz="26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SzPct val="75000"/>
              <a:buFont typeface="Courier New" pitchFamily="49" charset="0"/>
              <a:buChar char="o"/>
              <a:defRPr sz="24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Font typeface="Arial"/>
              <a:buChar char="–"/>
              <a:defRPr sz="20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Font typeface="Arial"/>
              <a:buChar char="»"/>
              <a:defRPr sz="20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Inefficiencies</a:t>
            </a:r>
          </a:p>
          <a:p>
            <a:pPr lvl="1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3C67C3-AB17-9771-320D-F2D44431EEE6}"/>
              </a:ext>
            </a:extLst>
          </p:cNvPr>
          <p:cNvSpPr txBox="1">
            <a:spLocks noChangeArrowheads="1"/>
          </p:cNvSpPr>
          <p:nvPr/>
        </p:nvSpPr>
        <p:spPr>
          <a:xfrm>
            <a:off x="3160898" y="2485462"/>
            <a:ext cx="1421262" cy="515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200"/>
              </a:spcBef>
              <a:buClr>
                <a:srgbClr val="C9263C"/>
              </a:buClr>
              <a:buSzPct val="110000"/>
              <a:buFont typeface="Arial" pitchFamily="34" charset="0"/>
              <a:buChar char="•"/>
              <a:defRPr sz="28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Font typeface="Arial"/>
              <a:buChar char="–"/>
              <a:defRPr sz="26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SzPct val="75000"/>
              <a:buFont typeface="Courier New" pitchFamily="49" charset="0"/>
              <a:buChar char="o"/>
              <a:defRPr sz="24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Font typeface="Arial"/>
              <a:buChar char="–"/>
              <a:defRPr sz="20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Font typeface="Arial"/>
              <a:buChar char="»"/>
              <a:defRPr sz="20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Analyze</a:t>
            </a:r>
          </a:p>
          <a:p>
            <a:pPr lvl="1"/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994189F-750B-F0BC-56B0-3B7293FB57F2}"/>
              </a:ext>
            </a:extLst>
          </p:cNvPr>
          <p:cNvSpPr txBox="1">
            <a:spLocks noChangeArrowheads="1"/>
          </p:cNvSpPr>
          <p:nvPr/>
        </p:nvSpPr>
        <p:spPr>
          <a:xfrm>
            <a:off x="8698513" y="3466597"/>
            <a:ext cx="1421262" cy="515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200"/>
              </a:spcBef>
              <a:buClr>
                <a:srgbClr val="C9263C"/>
              </a:buClr>
              <a:buSzPct val="110000"/>
              <a:buFont typeface="Arial" pitchFamily="34" charset="0"/>
              <a:buChar char="•"/>
              <a:defRPr sz="28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Font typeface="Arial"/>
              <a:buChar char="–"/>
              <a:defRPr sz="26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SzPct val="75000"/>
              <a:buFont typeface="Courier New" pitchFamily="49" charset="0"/>
              <a:buChar char="o"/>
              <a:defRPr sz="24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Font typeface="Arial"/>
              <a:buChar char="–"/>
              <a:defRPr sz="20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Font typeface="Arial"/>
              <a:buChar char="»"/>
              <a:defRPr sz="20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Categorize</a:t>
            </a:r>
          </a:p>
          <a:p>
            <a:pPr lvl="1"/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EC0BDE1-539C-6B2D-F60C-42C07150031C}"/>
              </a:ext>
            </a:extLst>
          </p:cNvPr>
          <p:cNvSpPr txBox="1">
            <a:spLocks noChangeArrowheads="1"/>
          </p:cNvSpPr>
          <p:nvPr/>
        </p:nvSpPr>
        <p:spPr>
          <a:xfrm>
            <a:off x="3199569" y="3843202"/>
            <a:ext cx="1421262" cy="515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200"/>
              </a:spcBef>
              <a:buClr>
                <a:srgbClr val="C9263C"/>
              </a:buClr>
              <a:buSzPct val="110000"/>
              <a:buFont typeface="Arial" pitchFamily="34" charset="0"/>
              <a:buChar char="•"/>
              <a:defRPr sz="28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Font typeface="Arial"/>
              <a:buChar char="–"/>
              <a:defRPr sz="26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SzPct val="75000"/>
              <a:buFont typeface="Courier New" pitchFamily="49" charset="0"/>
              <a:buChar char="o"/>
              <a:defRPr sz="24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Font typeface="Arial"/>
              <a:buChar char="–"/>
              <a:defRPr sz="20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Font typeface="Arial"/>
              <a:buChar char="»"/>
              <a:defRPr sz="20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Prioritize</a:t>
            </a:r>
          </a:p>
          <a:p>
            <a:pPr lvl="1"/>
            <a:endParaRPr lang="en-US" dirty="0"/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6F8D6596-6FB0-E8F2-EC04-D23E472347DE}"/>
              </a:ext>
            </a:extLst>
          </p:cNvPr>
          <p:cNvCxnSpPr>
            <a:cxnSpLocks/>
          </p:cNvCxnSpPr>
          <p:nvPr/>
        </p:nvCxnSpPr>
        <p:spPr>
          <a:xfrm>
            <a:off x="4316032" y="1892554"/>
            <a:ext cx="845249" cy="592908"/>
          </a:xfrm>
          <a:prstGeom prst="bentConnector3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7C96DB63-FFED-8D97-8AC0-A8B70BBF04C1}"/>
              </a:ext>
            </a:extLst>
          </p:cNvPr>
          <p:cNvCxnSpPr>
            <a:cxnSpLocks/>
          </p:cNvCxnSpPr>
          <p:nvPr/>
        </p:nvCxnSpPr>
        <p:spPr>
          <a:xfrm flipV="1">
            <a:off x="6695441" y="1842144"/>
            <a:ext cx="1580449" cy="694897"/>
          </a:xfrm>
          <a:prstGeom prst="bentConnector3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267EAE80-EA7A-9B80-14BC-CD1D227AEB96}"/>
              </a:ext>
            </a:extLst>
          </p:cNvPr>
          <p:cNvCxnSpPr>
            <a:cxnSpLocks/>
          </p:cNvCxnSpPr>
          <p:nvPr/>
        </p:nvCxnSpPr>
        <p:spPr>
          <a:xfrm rot="10800000">
            <a:off x="4206240" y="2713987"/>
            <a:ext cx="961390" cy="373340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F54E4138-7AB0-2954-BD6F-5BA2DC63698E}"/>
              </a:ext>
            </a:extLst>
          </p:cNvPr>
          <p:cNvCxnSpPr>
            <a:cxnSpLocks/>
          </p:cNvCxnSpPr>
          <p:nvPr/>
        </p:nvCxnSpPr>
        <p:spPr>
          <a:xfrm>
            <a:off x="7853265" y="3090535"/>
            <a:ext cx="845249" cy="592908"/>
          </a:xfrm>
          <a:prstGeom prst="bentConnector3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418149FA-F86C-86B9-633E-3D97D5B73B05}"/>
              </a:ext>
            </a:extLst>
          </p:cNvPr>
          <p:cNvCxnSpPr>
            <a:cxnSpLocks/>
            <a:stCxn id="22531" idx="1"/>
          </p:cNvCxnSpPr>
          <p:nvPr/>
        </p:nvCxnSpPr>
        <p:spPr>
          <a:xfrm rot="10800000" flipV="1">
            <a:off x="4316034" y="3510190"/>
            <a:ext cx="845246" cy="546257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F2BA9929-A5F0-211C-7EEC-54B7A5E9D8DA}"/>
              </a:ext>
            </a:extLst>
          </p:cNvPr>
          <p:cNvCxnSpPr>
            <a:cxnSpLocks/>
          </p:cNvCxnSpPr>
          <p:nvPr/>
        </p:nvCxnSpPr>
        <p:spPr>
          <a:xfrm>
            <a:off x="6878320" y="3510189"/>
            <a:ext cx="1493377" cy="1285334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3">
            <a:extLst>
              <a:ext uri="{FF2B5EF4-FFF2-40B4-BE49-F238E27FC236}">
                <a16:creationId xmlns:a16="http://schemas.microsoft.com/office/drawing/2014/main" id="{094F258E-6A6D-0CDA-48E2-A5FA2DB36E7B}"/>
              </a:ext>
            </a:extLst>
          </p:cNvPr>
          <p:cNvSpPr txBox="1">
            <a:spLocks noChangeArrowheads="1"/>
          </p:cNvSpPr>
          <p:nvPr/>
        </p:nvSpPr>
        <p:spPr>
          <a:xfrm>
            <a:off x="8383150" y="4569242"/>
            <a:ext cx="1421262" cy="515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200"/>
              </a:spcBef>
              <a:buClr>
                <a:srgbClr val="C9263C"/>
              </a:buClr>
              <a:buSzPct val="110000"/>
              <a:buFont typeface="Arial" pitchFamily="34" charset="0"/>
              <a:buChar char="•"/>
              <a:defRPr sz="28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Font typeface="Arial"/>
              <a:buChar char="–"/>
              <a:defRPr sz="26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SzPct val="75000"/>
              <a:buFont typeface="Courier New" pitchFamily="49" charset="0"/>
              <a:buChar char="o"/>
              <a:defRPr sz="24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Font typeface="Arial"/>
              <a:buChar char="–"/>
              <a:defRPr sz="20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C9263C"/>
              </a:buClr>
              <a:buFont typeface="Arial"/>
              <a:buChar char="»"/>
              <a:defRPr sz="20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Graphic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294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32350" y="283845"/>
            <a:ext cx="2527300" cy="1325563"/>
          </a:xfrm>
        </p:spPr>
        <p:txBody>
          <a:bodyPr/>
          <a:lstStyle/>
          <a:p>
            <a:pPr algn="ctr" eaLnBrk="1" hangingPunct="1"/>
            <a:r>
              <a:rPr lang="en-US" dirty="0"/>
              <a:t>Graphic</a:t>
            </a:r>
            <a:br>
              <a:rPr lang="en-US" dirty="0"/>
            </a:br>
            <a:r>
              <a:rPr lang="en-US" sz="2000" dirty="0"/>
              <a:t>Bar Graph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46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4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215617" y="5654677"/>
            <a:ext cx="1556723" cy="360044"/>
          </a:xfrm>
        </p:spPr>
        <p:txBody>
          <a:bodyPr/>
          <a:lstStyle/>
          <a:p>
            <a:pPr>
              <a:defRPr/>
            </a:pPr>
            <a:r>
              <a:rPr lang="en-US" sz="2000" dirty="0"/>
              <a:t>Duration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C17D5F-E166-FA46-3547-37BFA0461074}"/>
              </a:ext>
            </a:extLst>
          </p:cNvPr>
          <p:cNvSpPr/>
          <p:nvPr/>
        </p:nvSpPr>
        <p:spPr>
          <a:xfrm>
            <a:off x="3493936" y="2292600"/>
            <a:ext cx="2782701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 Activity 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6F4211-9511-DAD3-41E5-D54E4CF5DB05}"/>
              </a:ext>
            </a:extLst>
          </p:cNvPr>
          <p:cNvSpPr/>
          <p:nvPr/>
        </p:nvSpPr>
        <p:spPr>
          <a:xfrm>
            <a:off x="4937760" y="3371536"/>
            <a:ext cx="387998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 Activity 1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EAEEA70-FFF0-9C39-1AA0-7AA0FB9E6B99}"/>
              </a:ext>
            </a:extLst>
          </p:cNvPr>
          <p:cNvCxnSpPr/>
          <p:nvPr/>
        </p:nvCxnSpPr>
        <p:spPr>
          <a:xfrm>
            <a:off x="2997200" y="5435600"/>
            <a:ext cx="571105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BFD237-95E3-F7E8-D613-6B9D5DC352AC}"/>
              </a:ext>
            </a:extLst>
          </p:cNvPr>
          <p:cNvCxnSpPr>
            <a:cxnSpLocks/>
          </p:cNvCxnSpPr>
          <p:nvPr/>
        </p:nvCxnSpPr>
        <p:spPr>
          <a:xfrm>
            <a:off x="2997200" y="4836160"/>
            <a:ext cx="0" cy="5994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86387FF-4CAB-6E7A-1E89-21AD90281625}"/>
              </a:ext>
            </a:extLst>
          </p:cNvPr>
          <p:cNvCxnSpPr>
            <a:cxnSpLocks/>
          </p:cNvCxnSpPr>
          <p:nvPr/>
        </p:nvCxnSpPr>
        <p:spPr>
          <a:xfrm>
            <a:off x="3698240" y="4836160"/>
            <a:ext cx="0" cy="5994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EA87977-CAF3-87FD-DB69-ABEA6F2D022B}"/>
              </a:ext>
            </a:extLst>
          </p:cNvPr>
          <p:cNvCxnSpPr>
            <a:cxnSpLocks/>
          </p:cNvCxnSpPr>
          <p:nvPr/>
        </p:nvCxnSpPr>
        <p:spPr>
          <a:xfrm>
            <a:off x="4521200" y="4836160"/>
            <a:ext cx="0" cy="5994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33A706-18A6-8DF2-8E81-9621A656F88A}"/>
              </a:ext>
            </a:extLst>
          </p:cNvPr>
          <p:cNvCxnSpPr>
            <a:cxnSpLocks/>
          </p:cNvCxnSpPr>
          <p:nvPr/>
        </p:nvCxnSpPr>
        <p:spPr>
          <a:xfrm>
            <a:off x="6817360" y="4856480"/>
            <a:ext cx="0" cy="5994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323D476-0DFC-21C8-C97D-54A38E4EF400}"/>
              </a:ext>
            </a:extLst>
          </p:cNvPr>
          <p:cNvCxnSpPr>
            <a:cxnSpLocks/>
          </p:cNvCxnSpPr>
          <p:nvPr/>
        </p:nvCxnSpPr>
        <p:spPr>
          <a:xfrm>
            <a:off x="5638800" y="4851400"/>
            <a:ext cx="0" cy="5994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8A19AB-4712-08C4-BB86-DC66C0169F5C}"/>
              </a:ext>
            </a:extLst>
          </p:cNvPr>
          <p:cNvCxnSpPr>
            <a:cxnSpLocks/>
          </p:cNvCxnSpPr>
          <p:nvPr/>
        </p:nvCxnSpPr>
        <p:spPr>
          <a:xfrm>
            <a:off x="7833360" y="4836160"/>
            <a:ext cx="0" cy="5994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516F9A0-01CB-8071-634D-4D70F06D72FF}"/>
              </a:ext>
            </a:extLst>
          </p:cNvPr>
          <p:cNvCxnSpPr>
            <a:cxnSpLocks/>
          </p:cNvCxnSpPr>
          <p:nvPr/>
        </p:nvCxnSpPr>
        <p:spPr>
          <a:xfrm>
            <a:off x="8708259" y="4856480"/>
            <a:ext cx="0" cy="5994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DE43A179-E245-F5E0-D600-3E796733E5AF}"/>
              </a:ext>
            </a:extLst>
          </p:cNvPr>
          <p:cNvSpPr/>
          <p:nvPr/>
        </p:nvSpPr>
        <p:spPr>
          <a:xfrm>
            <a:off x="3761479" y="4212749"/>
            <a:ext cx="387998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 Activity  3</a:t>
            </a:r>
          </a:p>
        </p:txBody>
      </p:sp>
      <p:sp>
        <p:nvSpPr>
          <p:cNvPr id="24" name="Footer Placeholder 6">
            <a:extLst>
              <a:ext uri="{FF2B5EF4-FFF2-40B4-BE49-F238E27FC236}">
                <a16:creationId xmlns:a16="http://schemas.microsoft.com/office/drawing/2014/main" id="{D0B2396C-DEBA-5FBB-6EFC-2E9122F028BC}"/>
              </a:ext>
            </a:extLst>
          </p:cNvPr>
          <p:cNvSpPr txBox="1">
            <a:spLocks/>
          </p:cNvSpPr>
          <p:nvPr/>
        </p:nvSpPr>
        <p:spPr>
          <a:xfrm>
            <a:off x="6180669" y="2349760"/>
            <a:ext cx="1556723" cy="3600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Position</a:t>
            </a:r>
          </a:p>
        </p:txBody>
      </p:sp>
      <p:sp>
        <p:nvSpPr>
          <p:cNvPr id="25" name="Footer Placeholder 6">
            <a:extLst>
              <a:ext uri="{FF2B5EF4-FFF2-40B4-BE49-F238E27FC236}">
                <a16:creationId xmlns:a16="http://schemas.microsoft.com/office/drawing/2014/main" id="{8AE94CDE-6040-073C-CD03-618D9B687686}"/>
              </a:ext>
            </a:extLst>
          </p:cNvPr>
          <p:cNvSpPr txBox="1">
            <a:spLocks/>
          </p:cNvSpPr>
          <p:nvPr/>
        </p:nvSpPr>
        <p:spPr>
          <a:xfrm>
            <a:off x="962957" y="3648633"/>
            <a:ext cx="1556723" cy="3600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Description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6E0EC5B-4006-2BE5-27A1-9D41E0E1DD7C}"/>
              </a:ext>
            </a:extLst>
          </p:cNvPr>
          <p:cNvCxnSpPr>
            <a:cxnSpLocks/>
          </p:cNvCxnSpPr>
          <p:nvPr/>
        </p:nvCxnSpPr>
        <p:spPr>
          <a:xfrm flipV="1">
            <a:off x="2641600" y="2551095"/>
            <a:ext cx="1380655" cy="1277559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E072EC4-0D59-503D-419E-261BDFEC7849}"/>
              </a:ext>
            </a:extLst>
          </p:cNvPr>
          <p:cNvCxnSpPr>
            <a:cxnSpLocks/>
            <a:stCxn id="25" idx="3"/>
          </p:cNvCxnSpPr>
          <p:nvPr/>
        </p:nvCxnSpPr>
        <p:spPr>
          <a:xfrm flipV="1">
            <a:off x="2519680" y="3642103"/>
            <a:ext cx="3576320" cy="186552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CCA2782-51DF-ED0D-424E-318E03E9849F}"/>
              </a:ext>
            </a:extLst>
          </p:cNvPr>
          <p:cNvCxnSpPr>
            <a:cxnSpLocks/>
            <a:stCxn id="25" idx="3"/>
          </p:cNvCxnSpPr>
          <p:nvPr/>
        </p:nvCxnSpPr>
        <p:spPr>
          <a:xfrm>
            <a:off x="2519680" y="3828655"/>
            <a:ext cx="2418080" cy="648018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ight Brace 35">
            <a:extLst>
              <a:ext uri="{FF2B5EF4-FFF2-40B4-BE49-F238E27FC236}">
                <a16:creationId xmlns:a16="http://schemas.microsoft.com/office/drawing/2014/main" id="{5BC5B6A5-682E-8662-FF8D-C9F3503E7E59}"/>
              </a:ext>
            </a:extLst>
          </p:cNvPr>
          <p:cNvSpPr/>
          <p:nvPr/>
        </p:nvSpPr>
        <p:spPr>
          <a:xfrm rot="16200000">
            <a:off x="6740876" y="1084482"/>
            <a:ext cx="436310" cy="3717422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54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77</Words>
  <Application>Microsoft Office PowerPoint</Application>
  <PresentationFormat>Widescreen</PresentationFormat>
  <Paragraphs>28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Pareto’s 80/20 Rule (cont.) (1906)</vt:lpstr>
      <vt:lpstr>The Time Management Mindset</vt:lpstr>
      <vt:lpstr>Graphic Bar Graph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Pareto’s 80/20 Rule (cont.) (1906)</dc:title>
  <dc:creator>David McCullin</dc:creator>
  <cp:lastModifiedBy>David McCullin</cp:lastModifiedBy>
  <cp:revision>1</cp:revision>
  <dcterms:created xsi:type="dcterms:W3CDTF">2023-05-15T21:00:50Z</dcterms:created>
  <dcterms:modified xsi:type="dcterms:W3CDTF">2023-05-17T00:30:03Z</dcterms:modified>
</cp:coreProperties>
</file>