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6" r:id="rId3"/>
    <p:sldId id="268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3" r:id="rId13"/>
    <p:sldId id="269" r:id="rId14"/>
    <p:sldId id="284" r:id="rId15"/>
    <p:sldId id="257" r:id="rId16"/>
    <p:sldId id="267" r:id="rId17"/>
    <p:sldId id="270" r:id="rId18"/>
    <p:sldId id="276" r:id="rId19"/>
    <p:sldId id="285" r:id="rId20"/>
    <p:sldId id="278" r:id="rId21"/>
    <p:sldId id="280" r:id="rId22"/>
    <p:sldId id="279" r:id="rId23"/>
    <p:sldId id="275" r:id="rId24"/>
    <p:sldId id="274" r:id="rId25"/>
    <p:sldId id="287" r:id="rId26"/>
    <p:sldId id="286" r:id="rId27"/>
    <p:sldId id="272" r:id="rId28"/>
    <p:sldId id="288" r:id="rId29"/>
    <p:sldId id="289" r:id="rId30"/>
    <p:sldId id="29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3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24 Hours</a:t>
            </a:r>
          </a:p>
        </c:rich>
      </c:tx>
      <c:layout>
        <c:manualLayout>
          <c:xMode val="edge"/>
          <c:yMode val="edge"/>
          <c:x val="0.67665603584448974"/>
          <c:y val="0.116846190026792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50-473F-B66C-2CFB852B1AD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350-473F-B66C-2CFB852B1AD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350-473F-B66C-2CFB852B1A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350-473F-B66C-2CFB852B1ADE}"/>
              </c:ext>
            </c:extLst>
          </c:dPt>
          <c:cat>
            <c:strRef>
              <c:f>Sheet1!$A$2:$A$5</c:f>
              <c:strCache>
                <c:ptCount val="4"/>
                <c:pt idx="0">
                  <c:v>Home1</c:v>
                </c:pt>
                <c:pt idx="1">
                  <c:v>work</c:v>
                </c:pt>
                <c:pt idx="2">
                  <c:v>Home</c:v>
                </c:pt>
                <c:pt idx="3">
                  <c:v>Sleep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33</c:v>
                </c:pt>
                <c:pt idx="2">
                  <c:v>15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350-473F-B66C-2CFB852B1A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50-473F-B66C-2CFB852B1ADE}"/>
              </c:ext>
            </c:extLst>
          </c:dPt>
          <c:dPt>
            <c:idx val="1"/>
            <c:bubble3D val="0"/>
            <c:explosion val="24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350-473F-B66C-2CFB852B1AD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350-473F-B66C-2CFB852B1AD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350-473F-B66C-2CFB852B1ADE}"/>
              </c:ext>
            </c:extLst>
          </c:dPt>
          <c:cat>
            <c:strRef>
              <c:f>Sheet1!$A$2:$A$5</c:f>
              <c:strCache>
                <c:ptCount val="4"/>
                <c:pt idx="0">
                  <c:v>Home1</c:v>
                </c:pt>
                <c:pt idx="1">
                  <c:v>work</c:v>
                </c:pt>
                <c:pt idx="2">
                  <c:v>Home</c:v>
                </c:pt>
                <c:pt idx="3">
                  <c:v>Sleep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33</c:v>
                </c:pt>
                <c:pt idx="2">
                  <c:v>15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350-473F-B66C-2CFB852B1A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24 Hours</a:t>
            </a:r>
          </a:p>
        </c:rich>
      </c:tx>
      <c:layout>
        <c:manualLayout>
          <c:xMode val="edge"/>
          <c:yMode val="edge"/>
          <c:x val="0.57489270940325921"/>
          <c:y val="8.72747297610907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D5F-4B5A-9F49-EFD039117CB4}"/>
              </c:ext>
            </c:extLst>
          </c:dPt>
          <c:dPt>
            <c:idx val="1"/>
            <c:bubble3D val="0"/>
            <c:explosion val="3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D5F-4B5A-9F49-EFD039117C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D5F-4B5A-9F49-EFD039117C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D5F-4B5A-9F49-EFD039117CB4}"/>
              </c:ext>
            </c:extLst>
          </c:dPt>
          <c:cat>
            <c:strRef>
              <c:f>Sheet1!$A$2:$A$5</c:f>
              <c:strCache>
                <c:ptCount val="4"/>
                <c:pt idx="0">
                  <c:v>Home1</c:v>
                </c:pt>
                <c:pt idx="1">
                  <c:v>work</c:v>
                </c:pt>
                <c:pt idx="2">
                  <c:v>Home</c:v>
                </c:pt>
                <c:pt idx="3">
                  <c:v>Sleep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33</c:v>
                </c:pt>
                <c:pt idx="2">
                  <c:v>15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D5F-4B5A-9F49-EFD039117C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24 Hours</a:t>
            </a:r>
          </a:p>
        </c:rich>
      </c:tx>
      <c:layout>
        <c:manualLayout>
          <c:xMode val="edge"/>
          <c:yMode val="edge"/>
          <c:x val="0.57489270940325921"/>
          <c:y val="8.72747297610907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84C-4852-AF28-45DBF197B66E}"/>
              </c:ext>
            </c:extLst>
          </c:dPt>
          <c:dPt>
            <c:idx val="1"/>
            <c:bubble3D val="0"/>
            <c:explosion val="3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84C-4852-AF28-45DBF197B66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84C-4852-AF28-45DBF197B66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84C-4852-AF28-45DBF197B66E}"/>
              </c:ext>
            </c:extLst>
          </c:dPt>
          <c:cat>
            <c:strRef>
              <c:f>Sheet1!$A$2:$A$5</c:f>
              <c:strCache>
                <c:ptCount val="4"/>
                <c:pt idx="0">
                  <c:v>Home1</c:v>
                </c:pt>
                <c:pt idx="1">
                  <c:v>work</c:v>
                </c:pt>
                <c:pt idx="2">
                  <c:v>Home</c:v>
                </c:pt>
                <c:pt idx="3">
                  <c:v>Sleep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33</c:v>
                </c:pt>
                <c:pt idx="2">
                  <c:v>15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84C-4852-AF28-45DBF197B6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24 Hours</a:t>
            </a:r>
          </a:p>
        </c:rich>
      </c:tx>
      <c:layout>
        <c:manualLayout>
          <c:xMode val="edge"/>
          <c:yMode val="edge"/>
          <c:x val="0.57489270940325921"/>
          <c:y val="8.72747297610907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BC-43C3-BA08-F3FD4A42F3D8}"/>
              </c:ext>
            </c:extLst>
          </c:dPt>
          <c:dPt>
            <c:idx val="1"/>
            <c:bubble3D val="0"/>
            <c:explosion val="3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BC-43C3-BA08-F3FD4A42F3D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BC-43C3-BA08-F3FD4A42F3D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CBC-43C3-BA08-F3FD4A42F3D8}"/>
              </c:ext>
            </c:extLst>
          </c:dPt>
          <c:cat>
            <c:strRef>
              <c:f>Sheet1!$A$2:$A$5</c:f>
              <c:strCache>
                <c:ptCount val="4"/>
                <c:pt idx="0">
                  <c:v>Home1</c:v>
                </c:pt>
                <c:pt idx="1">
                  <c:v>work</c:v>
                </c:pt>
                <c:pt idx="2">
                  <c:v>Home</c:v>
                </c:pt>
                <c:pt idx="3">
                  <c:v>Sleep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33</c:v>
                </c:pt>
                <c:pt idx="2">
                  <c:v>15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BC-43C3-BA08-F3FD4A42F3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24 Hours</a:t>
            </a:r>
          </a:p>
        </c:rich>
      </c:tx>
      <c:layout>
        <c:manualLayout>
          <c:xMode val="edge"/>
          <c:yMode val="edge"/>
          <c:x val="0.57489270940325921"/>
          <c:y val="8.72747297610907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A6-4CC4-9BDF-1163E266E700}"/>
              </c:ext>
            </c:extLst>
          </c:dPt>
          <c:dPt>
            <c:idx val="1"/>
            <c:bubble3D val="0"/>
            <c:explosion val="3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A6-4CC4-9BDF-1163E266E7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EA6-4CC4-9BDF-1163E266E7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EA6-4CC4-9BDF-1163E266E700}"/>
              </c:ext>
            </c:extLst>
          </c:dPt>
          <c:cat>
            <c:strRef>
              <c:f>Sheet1!$A$2:$A$5</c:f>
              <c:strCache>
                <c:ptCount val="4"/>
                <c:pt idx="0">
                  <c:v>Home1</c:v>
                </c:pt>
                <c:pt idx="1">
                  <c:v>work</c:v>
                </c:pt>
                <c:pt idx="2">
                  <c:v>Home</c:v>
                </c:pt>
                <c:pt idx="3">
                  <c:v>Sleep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33</c:v>
                </c:pt>
                <c:pt idx="2">
                  <c:v>15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EA6-4CC4-9BDF-1163E266E7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24 Hours</a:t>
            </a:r>
          </a:p>
        </c:rich>
      </c:tx>
      <c:layout>
        <c:manualLayout>
          <c:xMode val="edge"/>
          <c:yMode val="edge"/>
          <c:x val="0.57489270940325921"/>
          <c:y val="8.727472976109072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2FD-48F1-BBA7-B2557C532545}"/>
              </c:ext>
            </c:extLst>
          </c:dPt>
          <c:dPt>
            <c:idx val="1"/>
            <c:bubble3D val="0"/>
            <c:explosion val="3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2FD-48F1-BBA7-B2557C5325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2FD-48F1-BBA7-B2557C5325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2FD-48F1-BBA7-B2557C532545}"/>
              </c:ext>
            </c:extLst>
          </c:dPt>
          <c:cat>
            <c:strRef>
              <c:f>Sheet1!$A$2:$A$5</c:f>
              <c:strCache>
                <c:ptCount val="4"/>
                <c:pt idx="0">
                  <c:v>Home1</c:v>
                </c:pt>
                <c:pt idx="1">
                  <c:v>work</c:v>
                </c:pt>
                <c:pt idx="2">
                  <c:v>Home</c:v>
                </c:pt>
                <c:pt idx="3">
                  <c:v>Sleep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33</c:v>
                </c:pt>
                <c:pt idx="2">
                  <c:v>15</c:v>
                </c:pt>
                <c:pt idx="3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2FD-48F1-BBA7-B2557C5325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B1D2E-FA07-98E9-BF27-7EF8F203E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39C0A8-651F-6C78-F2CB-B88DEDBF96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74162-BE1A-D33A-551A-1F453D18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DB3D7-A55C-FE67-0DE1-558E4304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77876-6987-46C2-ABF9-3FE8764E4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8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E85A-833D-B88C-9ED7-A29A47D03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09355-AD42-1D3F-53C2-F833E51D2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CAF93-7FCA-1B15-197F-8410FC8E3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65104-AB35-857D-0AB2-1C7999C7E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BD89D-98EE-802B-AA57-63FE0A0E2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2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0CA1E8-51D6-F559-7C4A-249AB5C8C7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F5FFE-661B-248D-BD69-9B4ADA303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0040FF-62C8-4EA2-B44C-A40A09797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7DB81-58C0-9FA8-C80D-E6CE4FC7A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A213-AC18-EBBF-7808-652DE8C1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3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49BA6-B6CE-17AE-0AD5-95CADE259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11E7E-3891-7205-E361-1E9E74310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54EB5-5BBE-89E9-A363-EA18CAB84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C49B8-15AC-6522-48D3-B786FCEC5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224FC9-3255-56F9-1000-C0CB89A38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59FBC-6F97-43BB-EC52-7C09C9259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AAF12-9428-F676-6265-76BFBA7E0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F1DCB-7718-EE7B-30AE-1F2326DD4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0B091-CEAD-F57B-5CDD-AAF273749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C613D-DDAA-745F-DB81-BA675CA3D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62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28516-654E-2ACA-EF38-68C110B41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0DFA32-B1EF-DCA8-231B-BC98165FE3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C9117E-0704-3496-00F3-1AC030C37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794A4-F62C-4B89-E52B-62C333514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2A047-6B1B-F99B-F3BF-EC2B2FC9E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87F66-6C53-C150-90E7-41182330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2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10DAF-41D7-D064-EDB9-1BE1F4F29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939388-B97F-D0B0-F976-D0956382D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ED678-D815-1DA9-63F2-8DF4B08D3C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FBAF8-591D-794C-AA6D-1EDB8A275F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644E13-7161-096B-E471-82AEA32BA9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2F4D97-37FA-BCDE-52B2-E65158D52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C1A592-CB1C-42D0-87C4-49B69302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0AA288-4B9E-B70E-2F74-A9FDDD87B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89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567A5-7DB7-2D9B-07DC-B7A2525E6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5240B6-3E2C-72CA-53B0-CFCA36B0D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C4E4F8-6FF3-6470-9FDF-5C05E2E73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577843-26AB-FB2A-63FF-E79CEBAA9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7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ADBDB0-E4A2-15A7-805E-267DE0520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C8C7A0-F010-F852-4FDA-DCD6C6F91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FA80BE-01E2-0200-0DEA-6ED5C1462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353E9-06C0-7323-115D-B19D61883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F5694-F4E6-1510-6D79-01935A701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DB582-246E-190E-A151-71B976FB6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14CF6-9EE3-80AD-6557-AED83BFDD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A1125-3496-A818-9C1C-79046E444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27D5BB-40DE-ED93-19F6-654EABBF3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1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4337-B10C-1568-F6A0-61FE387D1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852B8C-61FC-DF7C-11AC-939110109D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1E086-AC0B-60E3-A09B-92E66108E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1DA20-A61F-20CE-DD6B-787378644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D1A37E-58EB-438C-319A-6A204DD67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03E4B7-6971-48C5-8C69-B6EEBA6AE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5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9C174D-FADF-43E4-7A05-56B81B1DD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75552-0F3D-DC9C-C61C-307FE5C61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9AFE4-EFA7-83A2-6452-DE4181A88C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69D6E9-CE1C-4A4D-A49B-765C3EE1C20A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A4FFD-2F86-9B66-1800-AE0FE22545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9E5DDC-374D-BC8A-1286-28BB636D66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7CF5EC-680A-446E-98F2-330715113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518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18" Type="http://schemas.openxmlformats.org/officeDocument/2006/relationships/image" Target="../media/image3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17" Type="http://schemas.openxmlformats.org/officeDocument/2006/relationships/image" Target="../media/image24.svg"/><Relationship Id="rId2" Type="http://schemas.openxmlformats.org/officeDocument/2006/relationships/image" Target="../media/image9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5" Type="http://schemas.openxmlformats.org/officeDocument/2006/relationships/image" Target="../media/image22.svg"/><Relationship Id="rId10" Type="http://schemas.openxmlformats.org/officeDocument/2006/relationships/image" Target="../media/image17.png"/><Relationship Id="rId19" Type="http://schemas.openxmlformats.org/officeDocument/2006/relationships/image" Target="../media/image4.sv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26.png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svg"/><Relationship Id="rId4" Type="http://schemas.openxmlformats.org/officeDocument/2006/relationships/image" Target="../media/image27.svg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svg"/><Relationship Id="rId3" Type="http://schemas.openxmlformats.org/officeDocument/2006/relationships/image" Target="../media/image29.svg"/><Relationship Id="rId7" Type="http://schemas.openxmlformats.org/officeDocument/2006/relationships/image" Target="../media/image33.svg"/><Relationship Id="rId12" Type="http://schemas.openxmlformats.org/officeDocument/2006/relationships/image" Target="../media/image5.png"/><Relationship Id="rId17" Type="http://schemas.openxmlformats.org/officeDocument/2006/relationships/image" Target="../media/image24.svg"/><Relationship Id="rId2" Type="http://schemas.openxmlformats.org/officeDocument/2006/relationships/image" Target="../media/image28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11" Type="http://schemas.openxmlformats.org/officeDocument/2006/relationships/image" Target="../media/image4.svg"/><Relationship Id="rId5" Type="http://schemas.openxmlformats.org/officeDocument/2006/relationships/image" Target="../media/image31.svg"/><Relationship Id="rId15" Type="http://schemas.openxmlformats.org/officeDocument/2006/relationships/image" Target="../media/image8.svg"/><Relationship Id="rId10" Type="http://schemas.openxmlformats.org/officeDocument/2006/relationships/image" Target="../media/image3.png"/><Relationship Id="rId4" Type="http://schemas.openxmlformats.org/officeDocument/2006/relationships/image" Target="../media/image30.png"/><Relationship Id="rId9" Type="http://schemas.openxmlformats.org/officeDocument/2006/relationships/image" Target="../media/image2.svg"/><Relationship Id="rId1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37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3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35.svg"/><Relationship Id="rId5" Type="http://schemas.openxmlformats.org/officeDocument/2006/relationships/image" Target="../media/image4.svg"/><Relationship Id="rId15" Type="http://schemas.openxmlformats.org/officeDocument/2006/relationships/image" Target="../media/image39.svg"/><Relationship Id="rId10" Type="http://schemas.openxmlformats.org/officeDocument/2006/relationships/image" Target="../media/image34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svg"/><Relationship Id="rId7" Type="http://schemas.openxmlformats.org/officeDocument/2006/relationships/image" Target="../media/image45.sv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svg"/><Relationship Id="rId4" Type="http://schemas.openxmlformats.org/officeDocument/2006/relationships/image" Target="../media/image4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svg"/><Relationship Id="rId7" Type="http://schemas.openxmlformats.org/officeDocument/2006/relationships/image" Target="../media/image45.sv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svg"/><Relationship Id="rId4" Type="http://schemas.openxmlformats.org/officeDocument/2006/relationships/image" Target="../media/image42.png"/><Relationship Id="rId9" Type="http://schemas.openxmlformats.org/officeDocument/2006/relationships/image" Target="../media/image47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svg"/><Relationship Id="rId7" Type="http://schemas.openxmlformats.org/officeDocument/2006/relationships/image" Target="../media/image45.sv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svg"/><Relationship Id="rId4" Type="http://schemas.openxmlformats.org/officeDocument/2006/relationships/image" Target="../media/image42.png"/><Relationship Id="rId9" Type="http://schemas.openxmlformats.org/officeDocument/2006/relationships/image" Target="../media/image47.sv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41.svg"/><Relationship Id="rId7" Type="http://schemas.openxmlformats.org/officeDocument/2006/relationships/image" Target="../media/image47.sv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6.png"/><Relationship Id="rId5" Type="http://schemas.openxmlformats.org/officeDocument/2006/relationships/image" Target="../media/image45.svg"/><Relationship Id="rId4" Type="http://schemas.openxmlformats.org/officeDocument/2006/relationships/image" Target="../media/image44.png"/><Relationship Id="rId9" Type="http://schemas.openxmlformats.org/officeDocument/2006/relationships/image" Target="../media/image43.sv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svg"/><Relationship Id="rId7" Type="http://schemas.openxmlformats.org/officeDocument/2006/relationships/image" Target="../media/image45.sv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svg"/><Relationship Id="rId4" Type="http://schemas.openxmlformats.org/officeDocument/2006/relationships/image" Target="../media/image42.png"/><Relationship Id="rId9" Type="http://schemas.openxmlformats.org/officeDocument/2006/relationships/image" Target="../media/image47.svg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.svg"/><Relationship Id="rId18" Type="http://schemas.openxmlformats.org/officeDocument/2006/relationships/image" Target="../media/image64.png"/><Relationship Id="rId26" Type="http://schemas.openxmlformats.org/officeDocument/2006/relationships/image" Target="../media/image72.png"/><Relationship Id="rId3" Type="http://schemas.openxmlformats.org/officeDocument/2006/relationships/image" Target="../media/image49.svg"/><Relationship Id="rId21" Type="http://schemas.openxmlformats.org/officeDocument/2006/relationships/image" Target="../media/image67.svg"/><Relationship Id="rId34" Type="http://schemas.openxmlformats.org/officeDocument/2006/relationships/image" Target="../media/image80.png"/><Relationship Id="rId7" Type="http://schemas.openxmlformats.org/officeDocument/2006/relationships/image" Target="../media/image53.svg"/><Relationship Id="rId12" Type="http://schemas.openxmlformats.org/officeDocument/2006/relationships/image" Target="../media/image58.png"/><Relationship Id="rId17" Type="http://schemas.openxmlformats.org/officeDocument/2006/relationships/image" Target="../media/image63.svg"/><Relationship Id="rId25" Type="http://schemas.openxmlformats.org/officeDocument/2006/relationships/image" Target="../media/image71.svg"/><Relationship Id="rId33" Type="http://schemas.openxmlformats.org/officeDocument/2006/relationships/image" Target="../media/image79.svg"/><Relationship Id="rId2" Type="http://schemas.openxmlformats.org/officeDocument/2006/relationships/image" Target="../media/image48.png"/><Relationship Id="rId16" Type="http://schemas.openxmlformats.org/officeDocument/2006/relationships/image" Target="../media/image62.png"/><Relationship Id="rId20" Type="http://schemas.openxmlformats.org/officeDocument/2006/relationships/image" Target="../media/image66.png"/><Relationship Id="rId29" Type="http://schemas.openxmlformats.org/officeDocument/2006/relationships/image" Target="../media/image7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11" Type="http://schemas.openxmlformats.org/officeDocument/2006/relationships/image" Target="../media/image57.svg"/><Relationship Id="rId24" Type="http://schemas.openxmlformats.org/officeDocument/2006/relationships/image" Target="../media/image70.png"/><Relationship Id="rId32" Type="http://schemas.openxmlformats.org/officeDocument/2006/relationships/image" Target="../media/image78.png"/><Relationship Id="rId5" Type="http://schemas.openxmlformats.org/officeDocument/2006/relationships/image" Target="../media/image51.svg"/><Relationship Id="rId15" Type="http://schemas.openxmlformats.org/officeDocument/2006/relationships/image" Target="../media/image61.svg"/><Relationship Id="rId23" Type="http://schemas.openxmlformats.org/officeDocument/2006/relationships/image" Target="../media/image69.svg"/><Relationship Id="rId28" Type="http://schemas.openxmlformats.org/officeDocument/2006/relationships/image" Target="../media/image74.png"/><Relationship Id="rId10" Type="http://schemas.openxmlformats.org/officeDocument/2006/relationships/image" Target="../media/image56.png"/><Relationship Id="rId19" Type="http://schemas.openxmlformats.org/officeDocument/2006/relationships/image" Target="../media/image65.svg"/><Relationship Id="rId31" Type="http://schemas.openxmlformats.org/officeDocument/2006/relationships/image" Target="../media/image77.svg"/><Relationship Id="rId4" Type="http://schemas.openxmlformats.org/officeDocument/2006/relationships/image" Target="../media/image50.png"/><Relationship Id="rId9" Type="http://schemas.openxmlformats.org/officeDocument/2006/relationships/image" Target="../media/image55.svg"/><Relationship Id="rId14" Type="http://schemas.openxmlformats.org/officeDocument/2006/relationships/image" Target="../media/image60.png"/><Relationship Id="rId22" Type="http://schemas.openxmlformats.org/officeDocument/2006/relationships/image" Target="../media/image68.png"/><Relationship Id="rId27" Type="http://schemas.openxmlformats.org/officeDocument/2006/relationships/image" Target="../media/image73.svg"/><Relationship Id="rId30" Type="http://schemas.openxmlformats.org/officeDocument/2006/relationships/image" Target="../media/image76.png"/><Relationship Id="rId35" Type="http://schemas.openxmlformats.org/officeDocument/2006/relationships/image" Target="../media/image81.svg"/><Relationship Id="rId8" Type="http://schemas.openxmlformats.org/officeDocument/2006/relationships/image" Target="../media/image54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svg"/><Relationship Id="rId13" Type="http://schemas.openxmlformats.org/officeDocument/2006/relationships/image" Target="../media/image58.png"/><Relationship Id="rId18" Type="http://schemas.openxmlformats.org/officeDocument/2006/relationships/image" Target="../media/image63.svg"/><Relationship Id="rId3" Type="http://schemas.openxmlformats.org/officeDocument/2006/relationships/image" Target="../media/image48.png"/><Relationship Id="rId21" Type="http://schemas.openxmlformats.org/officeDocument/2006/relationships/image" Target="../media/image66.png"/><Relationship Id="rId7" Type="http://schemas.openxmlformats.org/officeDocument/2006/relationships/image" Target="../media/image52.png"/><Relationship Id="rId12" Type="http://schemas.openxmlformats.org/officeDocument/2006/relationships/image" Target="../media/image57.svg"/><Relationship Id="rId17" Type="http://schemas.openxmlformats.org/officeDocument/2006/relationships/image" Target="../media/image62.png"/><Relationship Id="rId2" Type="http://schemas.openxmlformats.org/officeDocument/2006/relationships/chart" Target="../charts/chart1.xml"/><Relationship Id="rId16" Type="http://schemas.openxmlformats.org/officeDocument/2006/relationships/image" Target="../media/image61.svg"/><Relationship Id="rId20" Type="http://schemas.openxmlformats.org/officeDocument/2006/relationships/image" Target="../media/image6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svg"/><Relationship Id="rId11" Type="http://schemas.openxmlformats.org/officeDocument/2006/relationships/image" Target="../media/image56.png"/><Relationship Id="rId24" Type="http://schemas.openxmlformats.org/officeDocument/2006/relationships/image" Target="../media/image69.sv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png"/><Relationship Id="rId10" Type="http://schemas.openxmlformats.org/officeDocument/2006/relationships/image" Target="../media/image55.svg"/><Relationship Id="rId19" Type="http://schemas.openxmlformats.org/officeDocument/2006/relationships/image" Target="../media/image64.png"/><Relationship Id="rId4" Type="http://schemas.openxmlformats.org/officeDocument/2006/relationships/image" Target="../media/image49.svg"/><Relationship Id="rId9" Type="http://schemas.openxmlformats.org/officeDocument/2006/relationships/image" Target="../media/image54.png"/><Relationship Id="rId14" Type="http://schemas.openxmlformats.org/officeDocument/2006/relationships/image" Target="../media/image59.svg"/><Relationship Id="rId22" Type="http://schemas.openxmlformats.org/officeDocument/2006/relationships/image" Target="../media/image67.sv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svg"/><Relationship Id="rId13" Type="http://schemas.openxmlformats.org/officeDocument/2006/relationships/image" Target="../media/image58.png"/><Relationship Id="rId18" Type="http://schemas.openxmlformats.org/officeDocument/2006/relationships/image" Target="../media/image63.svg"/><Relationship Id="rId3" Type="http://schemas.openxmlformats.org/officeDocument/2006/relationships/image" Target="../media/image48.png"/><Relationship Id="rId21" Type="http://schemas.openxmlformats.org/officeDocument/2006/relationships/image" Target="../media/image66.png"/><Relationship Id="rId7" Type="http://schemas.openxmlformats.org/officeDocument/2006/relationships/image" Target="../media/image52.png"/><Relationship Id="rId12" Type="http://schemas.openxmlformats.org/officeDocument/2006/relationships/image" Target="../media/image57.svg"/><Relationship Id="rId17" Type="http://schemas.openxmlformats.org/officeDocument/2006/relationships/image" Target="../media/image62.png"/><Relationship Id="rId2" Type="http://schemas.openxmlformats.org/officeDocument/2006/relationships/chart" Target="../charts/chart2.xml"/><Relationship Id="rId16" Type="http://schemas.openxmlformats.org/officeDocument/2006/relationships/image" Target="../media/image61.svg"/><Relationship Id="rId20" Type="http://schemas.openxmlformats.org/officeDocument/2006/relationships/image" Target="../media/image6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svg"/><Relationship Id="rId11" Type="http://schemas.openxmlformats.org/officeDocument/2006/relationships/image" Target="../media/image56.png"/><Relationship Id="rId24" Type="http://schemas.openxmlformats.org/officeDocument/2006/relationships/image" Target="../media/image69.sv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png"/><Relationship Id="rId10" Type="http://schemas.openxmlformats.org/officeDocument/2006/relationships/image" Target="../media/image55.svg"/><Relationship Id="rId19" Type="http://schemas.openxmlformats.org/officeDocument/2006/relationships/image" Target="../media/image64.png"/><Relationship Id="rId4" Type="http://schemas.openxmlformats.org/officeDocument/2006/relationships/image" Target="../media/image49.svg"/><Relationship Id="rId9" Type="http://schemas.openxmlformats.org/officeDocument/2006/relationships/image" Target="../media/image54.png"/><Relationship Id="rId14" Type="http://schemas.openxmlformats.org/officeDocument/2006/relationships/image" Target="../media/image59.svg"/><Relationship Id="rId22" Type="http://schemas.openxmlformats.org/officeDocument/2006/relationships/image" Target="../media/image67.sv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svg"/><Relationship Id="rId13" Type="http://schemas.openxmlformats.org/officeDocument/2006/relationships/image" Target="../media/image58.png"/><Relationship Id="rId18" Type="http://schemas.openxmlformats.org/officeDocument/2006/relationships/image" Target="../media/image63.svg"/><Relationship Id="rId26" Type="http://schemas.openxmlformats.org/officeDocument/2006/relationships/chart" Target="../charts/chart5.xml"/><Relationship Id="rId3" Type="http://schemas.openxmlformats.org/officeDocument/2006/relationships/image" Target="../media/image48.png"/><Relationship Id="rId21" Type="http://schemas.openxmlformats.org/officeDocument/2006/relationships/image" Target="../media/image66.png"/><Relationship Id="rId7" Type="http://schemas.openxmlformats.org/officeDocument/2006/relationships/image" Target="../media/image52.png"/><Relationship Id="rId12" Type="http://schemas.openxmlformats.org/officeDocument/2006/relationships/image" Target="../media/image57.svg"/><Relationship Id="rId17" Type="http://schemas.openxmlformats.org/officeDocument/2006/relationships/image" Target="../media/image62.png"/><Relationship Id="rId25" Type="http://schemas.openxmlformats.org/officeDocument/2006/relationships/chart" Target="../charts/chart4.xml"/><Relationship Id="rId2" Type="http://schemas.openxmlformats.org/officeDocument/2006/relationships/chart" Target="../charts/chart3.xml"/><Relationship Id="rId16" Type="http://schemas.openxmlformats.org/officeDocument/2006/relationships/image" Target="../media/image61.svg"/><Relationship Id="rId20" Type="http://schemas.openxmlformats.org/officeDocument/2006/relationships/image" Target="../media/image65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svg"/><Relationship Id="rId11" Type="http://schemas.openxmlformats.org/officeDocument/2006/relationships/image" Target="../media/image56.png"/><Relationship Id="rId24" Type="http://schemas.openxmlformats.org/officeDocument/2006/relationships/image" Target="../media/image69.svg"/><Relationship Id="rId5" Type="http://schemas.openxmlformats.org/officeDocument/2006/relationships/image" Target="../media/image50.png"/><Relationship Id="rId15" Type="http://schemas.openxmlformats.org/officeDocument/2006/relationships/image" Target="../media/image60.png"/><Relationship Id="rId23" Type="http://schemas.openxmlformats.org/officeDocument/2006/relationships/image" Target="../media/image68.png"/><Relationship Id="rId28" Type="http://schemas.openxmlformats.org/officeDocument/2006/relationships/chart" Target="../charts/chart7.xml"/><Relationship Id="rId10" Type="http://schemas.openxmlformats.org/officeDocument/2006/relationships/image" Target="../media/image55.svg"/><Relationship Id="rId19" Type="http://schemas.openxmlformats.org/officeDocument/2006/relationships/image" Target="../media/image64.png"/><Relationship Id="rId4" Type="http://schemas.openxmlformats.org/officeDocument/2006/relationships/image" Target="../media/image49.svg"/><Relationship Id="rId9" Type="http://schemas.openxmlformats.org/officeDocument/2006/relationships/image" Target="../media/image54.png"/><Relationship Id="rId14" Type="http://schemas.openxmlformats.org/officeDocument/2006/relationships/image" Target="../media/image59.svg"/><Relationship Id="rId22" Type="http://schemas.openxmlformats.org/officeDocument/2006/relationships/image" Target="../media/image67.svg"/><Relationship Id="rId27" Type="http://schemas.openxmlformats.org/officeDocument/2006/relationships/chart" Target="../charts/chart6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svg"/><Relationship Id="rId18" Type="http://schemas.openxmlformats.org/officeDocument/2006/relationships/image" Target="../media/image66.png"/><Relationship Id="rId26" Type="http://schemas.openxmlformats.org/officeDocument/2006/relationships/image" Target="../media/image80.png"/><Relationship Id="rId3" Type="http://schemas.openxmlformats.org/officeDocument/2006/relationships/image" Target="../media/image47.svg"/><Relationship Id="rId21" Type="http://schemas.openxmlformats.org/officeDocument/2006/relationships/image" Target="../media/image75.svg"/><Relationship Id="rId7" Type="http://schemas.openxmlformats.org/officeDocument/2006/relationships/image" Target="../media/image53.svg"/><Relationship Id="rId12" Type="http://schemas.openxmlformats.org/officeDocument/2006/relationships/image" Target="../media/image58.png"/><Relationship Id="rId17" Type="http://schemas.openxmlformats.org/officeDocument/2006/relationships/image" Target="../media/image63.svg"/><Relationship Id="rId25" Type="http://schemas.openxmlformats.org/officeDocument/2006/relationships/image" Target="../media/image79.svg"/><Relationship Id="rId2" Type="http://schemas.openxmlformats.org/officeDocument/2006/relationships/image" Target="../media/image46.png"/><Relationship Id="rId16" Type="http://schemas.openxmlformats.org/officeDocument/2006/relationships/image" Target="../media/image62.png"/><Relationship Id="rId20" Type="http://schemas.openxmlformats.org/officeDocument/2006/relationships/image" Target="../media/image74.png"/><Relationship Id="rId29" Type="http://schemas.openxmlformats.org/officeDocument/2006/relationships/image" Target="../media/image49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11" Type="http://schemas.openxmlformats.org/officeDocument/2006/relationships/image" Target="../media/image57.svg"/><Relationship Id="rId24" Type="http://schemas.openxmlformats.org/officeDocument/2006/relationships/image" Target="../media/image78.png"/><Relationship Id="rId5" Type="http://schemas.openxmlformats.org/officeDocument/2006/relationships/image" Target="../media/image51.svg"/><Relationship Id="rId15" Type="http://schemas.openxmlformats.org/officeDocument/2006/relationships/image" Target="../media/image61.svg"/><Relationship Id="rId23" Type="http://schemas.openxmlformats.org/officeDocument/2006/relationships/image" Target="../media/image77.svg"/><Relationship Id="rId28" Type="http://schemas.openxmlformats.org/officeDocument/2006/relationships/image" Target="../media/image48.png"/><Relationship Id="rId10" Type="http://schemas.openxmlformats.org/officeDocument/2006/relationships/image" Target="../media/image56.png"/><Relationship Id="rId19" Type="http://schemas.openxmlformats.org/officeDocument/2006/relationships/image" Target="../media/image67.svg"/><Relationship Id="rId31" Type="http://schemas.openxmlformats.org/officeDocument/2006/relationships/image" Target="../media/image83.svg"/><Relationship Id="rId4" Type="http://schemas.openxmlformats.org/officeDocument/2006/relationships/image" Target="../media/image50.png"/><Relationship Id="rId9" Type="http://schemas.openxmlformats.org/officeDocument/2006/relationships/image" Target="../media/image55.svg"/><Relationship Id="rId14" Type="http://schemas.openxmlformats.org/officeDocument/2006/relationships/image" Target="../media/image60.png"/><Relationship Id="rId22" Type="http://schemas.openxmlformats.org/officeDocument/2006/relationships/image" Target="../media/image76.png"/><Relationship Id="rId27" Type="http://schemas.openxmlformats.org/officeDocument/2006/relationships/image" Target="../media/image81.svg"/><Relationship Id="rId30" Type="http://schemas.openxmlformats.org/officeDocument/2006/relationships/image" Target="../media/image8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sv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sv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sv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585" y="1872612"/>
            <a:ext cx="9144000" cy="973137"/>
          </a:xfrm>
        </p:spPr>
        <p:txBody>
          <a:bodyPr>
            <a:normAutofit fontScale="90000"/>
          </a:bodyPr>
          <a:lstStyle/>
          <a:p>
            <a:r>
              <a:rPr lang="en-US" dirty="0"/>
              <a:t>Evolution of Time</a:t>
            </a:r>
            <a:br>
              <a:rPr lang="en-US" dirty="0"/>
            </a:br>
            <a:r>
              <a:rPr lang="en-US" sz="2200" dirty="0"/>
              <a:t>Dr. David (Mac) McCullin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71E814-564D-C038-085D-18B26ECF7D2A}"/>
              </a:ext>
            </a:extLst>
          </p:cNvPr>
          <p:cNvSpPr txBox="1"/>
          <p:nvPr/>
        </p:nvSpPr>
        <p:spPr>
          <a:xfrm>
            <a:off x="2661893" y="3658309"/>
            <a:ext cx="68682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dirty="0"/>
              <a:t>As a Universal Unit of Measure</a:t>
            </a:r>
          </a:p>
        </p:txBody>
      </p:sp>
    </p:spTree>
    <p:extLst>
      <p:ext uri="{BB962C8B-B14F-4D97-AF65-F5344CB8AC3E}">
        <p14:creationId xmlns:p14="http://schemas.microsoft.com/office/powerpoint/2010/main" val="699687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83348924-8437-7226-0B77-5DC98F631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26603" y="2590013"/>
            <a:ext cx="1357029" cy="1357029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AC087D1B-7718-67F2-4477-BB53A99EB53C}"/>
              </a:ext>
            </a:extLst>
          </p:cNvPr>
          <p:cNvSpPr/>
          <p:nvPr/>
        </p:nvSpPr>
        <p:spPr>
          <a:xfrm>
            <a:off x="3805118" y="1857082"/>
            <a:ext cx="3868301" cy="3657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51EC40B-9E8A-08C9-865F-7E47D8A4B1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What Time Measures</a:t>
            </a:r>
          </a:p>
        </p:txBody>
      </p:sp>
    </p:spTree>
    <p:extLst>
      <p:ext uri="{BB962C8B-B14F-4D97-AF65-F5344CB8AC3E}">
        <p14:creationId xmlns:p14="http://schemas.microsoft.com/office/powerpoint/2010/main" val="3474670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83348924-8437-7226-0B77-5DC98F631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37004" y="3429000"/>
            <a:ext cx="1357029" cy="1357029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A44103C-BE7F-45F8-3752-AF40420714EE}"/>
              </a:ext>
            </a:extLst>
          </p:cNvPr>
          <p:cNvSpPr/>
          <p:nvPr/>
        </p:nvSpPr>
        <p:spPr>
          <a:xfrm>
            <a:off x="3776838" y="1857081"/>
            <a:ext cx="3868301" cy="3657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89F7F72-7F48-5A51-9240-E3E9439D1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What Time Measures</a:t>
            </a:r>
          </a:p>
        </p:txBody>
      </p:sp>
    </p:spTree>
    <p:extLst>
      <p:ext uri="{BB962C8B-B14F-4D97-AF65-F5344CB8AC3E}">
        <p14:creationId xmlns:p14="http://schemas.microsoft.com/office/powerpoint/2010/main" val="2564863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461DE07E-EE0C-6657-A7BD-AC24A53A01B8}"/>
              </a:ext>
            </a:extLst>
          </p:cNvPr>
          <p:cNvGrpSpPr/>
          <p:nvPr/>
        </p:nvGrpSpPr>
        <p:grpSpPr>
          <a:xfrm>
            <a:off x="2137004" y="1857081"/>
            <a:ext cx="5508135" cy="3657600"/>
            <a:chOff x="2137004" y="1857081"/>
            <a:chExt cx="5508135" cy="3657600"/>
          </a:xfrm>
        </p:grpSpPr>
        <p:pic>
          <p:nvPicPr>
            <p:cNvPr id="5" name="Graphic 4" descr="Earth globe: Americas with solid fill">
              <a:extLst>
                <a:ext uri="{FF2B5EF4-FFF2-40B4-BE49-F238E27FC236}">
                  <a16:creationId xmlns:a16="http://schemas.microsoft.com/office/drawing/2014/main" id="{83348924-8437-7226-0B77-5DC98F6318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37004" y="3429000"/>
              <a:ext cx="1357029" cy="1357029"/>
            </a:xfrm>
            <a:prstGeom prst="rect">
              <a:avLst/>
            </a:prstGeom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650AF8B7-C678-46ED-C0D5-32B08A07B5EA}"/>
                </a:ext>
              </a:extLst>
            </p:cNvPr>
            <p:cNvSpPr/>
            <p:nvPr/>
          </p:nvSpPr>
          <p:spPr>
            <a:xfrm>
              <a:off x="3776838" y="1857081"/>
              <a:ext cx="3868301" cy="3657600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3B16717C-16C8-1D7A-609A-9BE0DF8113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What Time Measures</a:t>
            </a:r>
          </a:p>
        </p:txBody>
      </p:sp>
    </p:spTree>
    <p:extLst>
      <p:ext uri="{BB962C8B-B14F-4D97-AF65-F5344CB8AC3E}">
        <p14:creationId xmlns:p14="http://schemas.microsoft.com/office/powerpoint/2010/main" val="168265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Life Cycles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263B981-2F7E-F971-6E16-A008A6F2D511}"/>
              </a:ext>
            </a:extLst>
          </p:cNvPr>
          <p:cNvGrpSpPr/>
          <p:nvPr/>
        </p:nvGrpSpPr>
        <p:grpSpPr>
          <a:xfrm>
            <a:off x="3191433" y="1480342"/>
            <a:ext cx="5499994" cy="4809693"/>
            <a:chOff x="2324167" y="1452062"/>
            <a:chExt cx="5499994" cy="4809693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808A1E5D-674C-94D9-E7A4-641BB98425A4}"/>
                </a:ext>
              </a:extLst>
            </p:cNvPr>
            <p:cNvGrpSpPr/>
            <p:nvPr/>
          </p:nvGrpSpPr>
          <p:grpSpPr>
            <a:xfrm>
              <a:off x="4730202" y="1452062"/>
              <a:ext cx="914400" cy="1745800"/>
              <a:chOff x="7622312" y="1372811"/>
              <a:chExt cx="914400" cy="1745800"/>
            </a:xfrm>
          </p:grpSpPr>
          <p:pic>
            <p:nvPicPr>
              <p:cNvPr id="6" name="Graphic 5" descr="Maple Leaf outline">
                <a:extLst>
                  <a:ext uri="{FF2B5EF4-FFF2-40B4-BE49-F238E27FC236}">
                    <a16:creationId xmlns:a16="http://schemas.microsoft.com/office/drawing/2014/main" id="{25BD440E-53AB-3DC9-4C80-6DD0648359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622312" y="1372811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9" name="Graphic 8" descr="Harvest basket with solid fill">
                <a:extLst>
                  <a:ext uri="{FF2B5EF4-FFF2-40B4-BE49-F238E27FC236}">
                    <a16:creationId xmlns:a16="http://schemas.microsoft.com/office/drawing/2014/main" id="{201C7478-6322-F4C5-8F1A-57F93FB680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622312" y="2204211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A855000F-0C92-D2FB-4723-E17867C8DF34}"/>
                </a:ext>
              </a:extLst>
            </p:cNvPr>
            <p:cNvGrpSpPr/>
            <p:nvPr/>
          </p:nvGrpSpPr>
          <p:grpSpPr>
            <a:xfrm>
              <a:off x="6880604" y="2863393"/>
              <a:ext cx="943557" cy="1769882"/>
              <a:chOff x="5909643" y="1201918"/>
              <a:chExt cx="943557" cy="1769882"/>
            </a:xfrm>
          </p:grpSpPr>
          <p:pic>
            <p:nvPicPr>
              <p:cNvPr id="11" name="Graphic 10" descr="Dim (Smaller Sun) with solid fill">
                <a:extLst>
                  <a:ext uri="{FF2B5EF4-FFF2-40B4-BE49-F238E27FC236}">
                    <a16:creationId xmlns:a16="http://schemas.microsoft.com/office/drawing/2014/main" id="{50376146-005B-6711-1012-95C9526F6C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5909643" y="120191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" name="Graphic 12" descr="Corn with solid fill">
                <a:extLst>
                  <a:ext uri="{FF2B5EF4-FFF2-40B4-BE49-F238E27FC236}">
                    <a16:creationId xmlns:a16="http://schemas.microsoft.com/office/drawing/2014/main" id="{7D1D4F8C-E7A8-C749-C2C1-00AF37E66A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938800" y="2057400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FEE0991-A53A-9822-6AA2-97A0355D30C0}"/>
                </a:ext>
              </a:extLst>
            </p:cNvPr>
            <p:cNvGrpSpPr/>
            <p:nvPr/>
          </p:nvGrpSpPr>
          <p:grpSpPr>
            <a:xfrm>
              <a:off x="4853928" y="4633275"/>
              <a:ext cx="943557" cy="1628480"/>
              <a:chOff x="3826368" y="1343320"/>
              <a:chExt cx="943557" cy="1628480"/>
            </a:xfrm>
          </p:grpSpPr>
          <p:pic>
            <p:nvPicPr>
              <p:cNvPr id="15" name="Graphic 14" descr="Rain with solid fill">
                <a:extLst>
                  <a:ext uri="{FF2B5EF4-FFF2-40B4-BE49-F238E27FC236}">
                    <a16:creationId xmlns:a16="http://schemas.microsoft.com/office/drawing/2014/main" id="{A97C0023-93CA-76BF-A913-B92532B753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3855525" y="134332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" name="Graphic 16" descr="Plant outline">
                <a:extLst>
                  <a:ext uri="{FF2B5EF4-FFF2-40B4-BE49-F238E27FC236}">
                    <a16:creationId xmlns:a16="http://schemas.microsoft.com/office/drawing/2014/main" id="{33006538-9E8C-27AA-2F90-C313B05F3C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3826368" y="2057400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D7647F5-011D-9735-44C3-A65913CF8821}"/>
                </a:ext>
              </a:extLst>
            </p:cNvPr>
            <p:cNvGrpSpPr/>
            <p:nvPr/>
          </p:nvGrpSpPr>
          <p:grpSpPr>
            <a:xfrm>
              <a:off x="2324167" y="2942656"/>
              <a:ext cx="966794" cy="1677781"/>
              <a:chOff x="1627411" y="1352937"/>
              <a:chExt cx="966794" cy="1677781"/>
            </a:xfrm>
          </p:grpSpPr>
          <p:pic>
            <p:nvPicPr>
              <p:cNvPr id="19" name="Graphic 18" descr="Snowflake with solid fill">
                <a:extLst>
                  <a:ext uri="{FF2B5EF4-FFF2-40B4-BE49-F238E27FC236}">
                    <a16:creationId xmlns:a16="http://schemas.microsoft.com/office/drawing/2014/main" id="{8705B28E-E644-6D66-65FD-7DDC99BE0F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1679805" y="1352937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1" name="Graphic 20" descr="Withering Tree with solid fill">
                <a:extLst>
                  <a:ext uri="{FF2B5EF4-FFF2-40B4-BE49-F238E27FC236}">
                    <a16:creationId xmlns:a16="http://schemas.microsoft.com/office/drawing/2014/main" id="{74F26C63-0F20-780A-E3F1-5A101A01A2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/>
              </a:stretch>
            </p:blipFill>
            <p:spPr>
              <a:xfrm>
                <a:off x="1627411" y="2116318"/>
                <a:ext cx="914400" cy="914400"/>
              </a:xfrm>
              <a:prstGeom prst="rect">
                <a:avLst/>
              </a:prstGeom>
            </p:spPr>
          </p:pic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1BB0750-2B12-CF46-57B5-999909D06F37}"/>
                </a:ext>
              </a:extLst>
            </p:cNvPr>
            <p:cNvGrpSpPr/>
            <p:nvPr/>
          </p:nvGrpSpPr>
          <p:grpSpPr>
            <a:xfrm>
              <a:off x="3598986" y="3485784"/>
              <a:ext cx="3176832" cy="1086955"/>
              <a:chOff x="1524000" y="2205872"/>
              <a:chExt cx="7280635" cy="3082565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F35EC08A-6447-F17B-01D4-83A97E7EA797}"/>
                  </a:ext>
                </a:extLst>
              </p:cNvPr>
              <p:cNvGrpSpPr/>
              <p:nvPr/>
            </p:nvGrpSpPr>
            <p:grpSpPr>
              <a:xfrm>
                <a:off x="1524000" y="2205872"/>
                <a:ext cx="7280635" cy="3082565"/>
                <a:chOff x="3693830" y="3449448"/>
                <a:chExt cx="3058981" cy="973137"/>
              </a:xfrm>
            </p:grpSpPr>
            <p:grpSp>
              <p:nvGrpSpPr>
                <p:cNvPr id="31" name="Group 30">
                  <a:extLst>
                    <a:ext uri="{FF2B5EF4-FFF2-40B4-BE49-F238E27FC236}">
                      <a16:creationId xmlns:a16="http://schemas.microsoft.com/office/drawing/2014/main" id="{1D42EA71-0B9B-831C-E01E-B16D3CB17435}"/>
                    </a:ext>
                  </a:extLst>
                </p:cNvPr>
                <p:cNvGrpSpPr/>
                <p:nvPr/>
              </p:nvGrpSpPr>
              <p:grpSpPr>
                <a:xfrm>
                  <a:off x="3693830" y="3449448"/>
                  <a:ext cx="2082127" cy="973137"/>
                  <a:chOff x="1044150" y="1857081"/>
                  <a:chExt cx="6600989" cy="3657600"/>
                </a:xfrm>
              </p:grpSpPr>
              <p:pic>
                <p:nvPicPr>
                  <p:cNvPr id="33" name="Graphic 32" descr="Earth globe: Americas with solid fill">
                    <a:extLst>
                      <a:ext uri="{FF2B5EF4-FFF2-40B4-BE49-F238E27FC236}">
                        <a16:creationId xmlns:a16="http://schemas.microsoft.com/office/drawing/2014/main" id="{AA1BF835-3AEF-63D9-26C7-89ED3DECC0F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18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19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044150" y="3685880"/>
                    <a:ext cx="1357030" cy="1357031"/>
                  </a:xfrm>
                  <a:prstGeom prst="rect">
                    <a:avLst/>
                  </a:prstGeom>
                </p:spPr>
              </p:pic>
              <p:sp>
                <p:nvSpPr>
                  <p:cNvPr id="34" name="Oval 33">
                    <a:extLst>
                      <a:ext uri="{FF2B5EF4-FFF2-40B4-BE49-F238E27FC236}">
                        <a16:creationId xmlns:a16="http://schemas.microsoft.com/office/drawing/2014/main" id="{2E91618A-12E6-C10A-447D-1E93723F0BE2}"/>
                      </a:ext>
                    </a:extLst>
                  </p:cNvPr>
                  <p:cNvSpPr/>
                  <p:nvPr/>
                </p:nvSpPr>
                <p:spPr>
                  <a:xfrm>
                    <a:off x="3776838" y="1857081"/>
                    <a:ext cx="3868301" cy="3657600"/>
                  </a:xfrm>
                  <a:prstGeom prst="ellipse">
                    <a:avLst/>
                  </a:prstGeom>
                  <a:solidFill>
                    <a:srgbClr val="FFC000"/>
                  </a:solidFill>
                  <a:ln w="28575"/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>
                      <a:solidFill>
                        <a:srgbClr val="FFC000"/>
                      </a:solidFill>
                    </a:endParaRPr>
                  </a:p>
                </p:txBody>
              </p:sp>
            </p:grpSp>
            <p:sp>
              <p:nvSpPr>
                <p:cNvPr id="32" name="Oval 31">
                  <a:extLst>
                    <a:ext uri="{FF2B5EF4-FFF2-40B4-BE49-F238E27FC236}">
                      <a16:creationId xmlns:a16="http://schemas.microsoft.com/office/drawing/2014/main" id="{A1485ABB-F391-E225-3547-65B2597CBA9A}"/>
                    </a:ext>
                  </a:extLst>
                </p:cNvPr>
                <p:cNvSpPr/>
                <p:nvPr/>
              </p:nvSpPr>
              <p:spPr>
                <a:xfrm rot="20918527">
                  <a:off x="3828258" y="3564796"/>
                  <a:ext cx="2924553" cy="565607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C17CBFE1-B96D-4413-8A15-68D2E99EB08C}"/>
                  </a:ext>
                </a:extLst>
              </p:cNvPr>
              <p:cNvSpPr/>
              <p:nvPr/>
            </p:nvSpPr>
            <p:spPr>
              <a:xfrm rot="20841170">
                <a:off x="3789970" y="2655174"/>
                <a:ext cx="2000892" cy="31454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5266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3109" y="2871853"/>
            <a:ext cx="9144000" cy="973137"/>
          </a:xfrm>
        </p:spPr>
        <p:txBody>
          <a:bodyPr/>
          <a:lstStyle/>
          <a:p>
            <a:r>
              <a:rPr lang="en-US" dirty="0"/>
              <a:t>Clues of Time</a:t>
            </a:r>
          </a:p>
        </p:txBody>
      </p:sp>
    </p:spTree>
    <p:extLst>
      <p:ext uri="{BB962C8B-B14F-4D97-AF65-F5344CB8AC3E}">
        <p14:creationId xmlns:p14="http://schemas.microsoft.com/office/powerpoint/2010/main" val="286946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Life Cycles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B22D097-A18F-B7F4-43E9-ABEC1852A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997957"/>
            <a:ext cx="5789998" cy="2993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aphic 3" descr="Gravestone with solid fill">
            <a:extLst>
              <a:ext uri="{FF2B5EF4-FFF2-40B4-BE49-F238E27FC236}">
                <a16:creationId xmlns:a16="http://schemas.microsoft.com/office/drawing/2014/main" id="{88B0E643-A24C-8D2A-DB84-CE4E3129FA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52198" y="4502195"/>
            <a:ext cx="1511300" cy="1511300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4F596EE5-169A-983B-5A92-6743025A3081}"/>
              </a:ext>
            </a:extLst>
          </p:cNvPr>
          <p:cNvGrpSpPr/>
          <p:nvPr/>
        </p:nvGrpSpPr>
        <p:grpSpPr>
          <a:xfrm>
            <a:off x="3126406" y="1713041"/>
            <a:ext cx="2987445" cy="1358794"/>
            <a:chOff x="1129055" y="1670386"/>
            <a:chExt cx="9786332" cy="447172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E9AECDD-DF37-3DCF-2E71-001D7548484E}"/>
                </a:ext>
              </a:extLst>
            </p:cNvPr>
            <p:cNvSpPr/>
            <p:nvPr/>
          </p:nvSpPr>
          <p:spPr>
            <a:xfrm>
              <a:off x="5975087" y="1670386"/>
              <a:ext cx="4940300" cy="446246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595AAC0-F2B4-2A63-BF67-C52B6AB6B5EF}"/>
                </a:ext>
              </a:extLst>
            </p:cNvPr>
            <p:cNvSpPr/>
            <p:nvPr/>
          </p:nvSpPr>
          <p:spPr>
            <a:xfrm>
              <a:off x="1129055" y="1679649"/>
              <a:ext cx="4940300" cy="446246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Graphic 11" descr="Earth globe: Africa and Europe with solid fill">
              <a:extLst>
                <a:ext uri="{FF2B5EF4-FFF2-40B4-BE49-F238E27FC236}">
                  <a16:creationId xmlns:a16="http://schemas.microsoft.com/office/drawing/2014/main" id="{515DBEB8-AD55-4B04-95D4-22537BEDBF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188785" y="2500460"/>
              <a:ext cx="2820840" cy="2820840"/>
            </a:xfrm>
            <a:prstGeom prst="rect">
              <a:avLst/>
            </a:prstGeom>
          </p:spPr>
        </p:pic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627D0FF-3FF9-1BC3-D484-3D141C9301A3}"/>
                </a:ext>
              </a:extLst>
            </p:cNvPr>
            <p:cNvGrpSpPr/>
            <p:nvPr/>
          </p:nvGrpSpPr>
          <p:grpSpPr>
            <a:xfrm>
              <a:off x="7129085" y="2663489"/>
              <a:ext cx="2820840" cy="2820840"/>
              <a:chOff x="5185069" y="2981325"/>
              <a:chExt cx="2820840" cy="2820840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CCCA67D3-3758-9BE3-50F2-BD9386574908}"/>
                  </a:ext>
                </a:extLst>
              </p:cNvPr>
              <p:cNvSpPr/>
              <p:nvPr/>
            </p:nvSpPr>
            <p:spPr>
              <a:xfrm>
                <a:off x="5543550" y="3295650"/>
                <a:ext cx="2095500" cy="2209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8" name="Graphic 17" descr="Earth globe: Americas with solid fill">
                <a:extLst>
                  <a:ext uri="{FF2B5EF4-FFF2-40B4-BE49-F238E27FC236}">
                    <a16:creationId xmlns:a16="http://schemas.microsoft.com/office/drawing/2014/main" id="{C3158B22-D805-C8AA-EBC0-A133F3C1FB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5185069" y="2981325"/>
                <a:ext cx="2820840" cy="2820840"/>
              </a:xfrm>
              <a:prstGeom prst="rect">
                <a:avLst/>
              </a:prstGeom>
            </p:spPr>
          </p:pic>
        </p:grpSp>
        <p:pic>
          <p:nvPicPr>
            <p:cNvPr id="15" name="Graphic 14" descr="Moon outline">
              <a:extLst>
                <a:ext uri="{FF2B5EF4-FFF2-40B4-BE49-F238E27FC236}">
                  <a16:creationId xmlns:a16="http://schemas.microsoft.com/office/drawing/2014/main" id="{86788FA8-9FC7-518B-1B14-A92F94C3F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583066" y="1906252"/>
              <a:ext cx="914400" cy="914400"/>
            </a:xfrm>
            <a:prstGeom prst="rect">
              <a:avLst/>
            </a:prstGeom>
          </p:spPr>
        </p:pic>
        <p:pic>
          <p:nvPicPr>
            <p:cNvPr id="16" name="Graphic 15" descr="Dim (Medium Sun) with solid fill">
              <a:extLst>
                <a:ext uri="{FF2B5EF4-FFF2-40B4-BE49-F238E27FC236}">
                  <a16:creationId xmlns:a16="http://schemas.microsoft.com/office/drawing/2014/main" id="{48E1F19A-9CE3-6025-C864-390F0B62A34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357096" y="1776486"/>
              <a:ext cx="1574640" cy="1574640"/>
            </a:xfrm>
            <a:prstGeom prst="rect">
              <a:avLst/>
            </a:prstGeom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8B128AD-E5C6-BB35-E762-59CFFD25522E}"/>
              </a:ext>
            </a:extLst>
          </p:cNvPr>
          <p:cNvGrpSpPr/>
          <p:nvPr/>
        </p:nvGrpSpPr>
        <p:grpSpPr>
          <a:xfrm>
            <a:off x="7013544" y="1848961"/>
            <a:ext cx="3176832" cy="1086955"/>
            <a:chOff x="1524000" y="2205872"/>
            <a:chExt cx="7280635" cy="3082565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3394DAC4-11B3-C743-2F27-241E4F01E4F0}"/>
                </a:ext>
              </a:extLst>
            </p:cNvPr>
            <p:cNvGrpSpPr/>
            <p:nvPr/>
          </p:nvGrpSpPr>
          <p:grpSpPr>
            <a:xfrm>
              <a:off x="1524000" y="2205872"/>
              <a:ext cx="7280635" cy="3082565"/>
              <a:chOff x="3693830" y="3449448"/>
              <a:chExt cx="3058981" cy="973137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91F937F7-2EBE-F54D-3C29-5CF507786BBE}"/>
                  </a:ext>
                </a:extLst>
              </p:cNvPr>
              <p:cNvGrpSpPr/>
              <p:nvPr/>
            </p:nvGrpSpPr>
            <p:grpSpPr>
              <a:xfrm>
                <a:off x="3693830" y="3449448"/>
                <a:ext cx="2082127" cy="973137"/>
                <a:chOff x="1044150" y="1857081"/>
                <a:chExt cx="6600989" cy="3657600"/>
              </a:xfrm>
            </p:grpSpPr>
            <p:pic>
              <p:nvPicPr>
                <p:cNvPr id="24" name="Graphic 23" descr="Earth globe: Americas with solid fill">
                  <a:extLst>
                    <a:ext uri="{FF2B5EF4-FFF2-40B4-BE49-F238E27FC236}">
                      <a16:creationId xmlns:a16="http://schemas.microsoft.com/office/drawing/2014/main" id="{1ADB6A7E-34AA-8A86-D94E-30DE1F2FE31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8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44150" y="3685880"/>
                  <a:ext cx="1357030" cy="1357031"/>
                </a:xfrm>
                <a:prstGeom prst="rect">
                  <a:avLst/>
                </a:prstGeom>
              </p:spPr>
            </p:pic>
            <p:sp>
              <p:nvSpPr>
                <p:cNvPr id="25" name="Oval 24">
                  <a:extLst>
                    <a:ext uri="{FF2B5EF4-FFF2-40B4-BE49-F238E27FC236}">
                      <a16:creationId xmlns:a16="http://schemas.microsoft.com/office/drawing/2014/main" id="{01F82263-784B-20C8-12E9-7C5AFC9FDC94}"/>
                    </a:ext>
                  </a:extLst>
                </p:cNvPr>
                <p:cNvSpPr/>
                <p:nvPr/>
              </p:nvSpPr>
              <p:spPr>
                <a:xfrm>
                  <a:off x="3776838" y="1857081"/>
                  <a:ext cx="3868301" cy="3657600"/>
                </a:xfrm>
                <a:prstGeom prst="ellipse">
                  <a:avLst/>
                </a:prstGeom>
                <a:solidFill>
                  <a:srgbClr val="FFC000"/>
                </a:solidFill>
                <a:ln w="2857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C000"/>
                    </a:solidFill>
                  </a:endParaRPr>
                </a:p>
              </p:txBody>
            </p:sp>
          </p:grp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5B45B841-33DE-FA25-7F6B-C4EACCFF8528}"/>
                  </a:ext>
                </a:extLst>
              </p:cNvPr>
              <p:cNvSpPr/>
              <p:nvPr/>
            </p:nvSpPr>
            <p:spPr>
              <a:xfrm rot="20918527">
                <a:off x="3828258" y="3564796"/>
                <a:ext cx="2924553" cy="565607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551DFE6-919F-0130-066E-F452035E25C8}"/>
                </a:ext>
              </a:extLst>
            </p:cNvPr>
            <p:cNvSpPr/>
            <p:nvPr/>
          </p:nvSpPr>
          <p:spPr>
            <a:xfrm rot="20841170">
              <a:off x="3789970" y="2655174"/>
              <a:ext cx="2000892" cy="31454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394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Life Cycles</a:t>
            </a:r>
          </a:p>
        </p:txBody>
      </p:sp>
      <p:pic>
        <p:nvPicPr>
          <p:cNvPr id="9" name="Graphic 8" descr="Plant With Roots with solid fill">
            <a:extLst>
              <a:ext uri="{FF2B5EF4-FFF2-40B4-BE49-F238E27FC236}">
                <a16:creationId xmlns:a16="http://schemas.microsoft.com/office/drawing/2014/main" id="{7BC673AA-2261-45B8-206E-81897103C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2998" y="4783316"/>
            <a:ext cx="914400" cy="914400"/>
          </a:xfrm>
          <a:prstGeom prst="rect">
            <a:avLst/>
          </a:prstGeom>
        </p:spPr>
      </p:pic>
      <p:pic>
        <p:nvPicPr>
          <p:cNvPr id="11" name="Graphic 10" descr="Acorn with solid fill">
            <a:extLst>
              <a:ext uri="{FF2B5EF4-FFF2-40B4-BE49-F238E27FC236}">
                <a16:creationId xmlns:a16="http://schemas.microsoft.com/office/drawing/2014/main" id="{213A24CD-46E9-7BAD-CC31-3C21443E76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75292" y="5064549"/>
            <a:ext cx="502763" cy="502763"/>
          </a:xfrm>
          <a:prstGeom prst="rect">
            <a:avLst/>
          </a:prstGeom>
        </p:spPr>
      </p:pic>
      <p:pic>
        <p:nvPicPr>
          <p:cNvPr id="13" name="Graphic 12" descr="Deciduous tree with solid fill">
            <a:extLst>
              <a:ext uri="{FF2B5EF4-FFF2-40B4-BE49-F238E27FC236}">
                <a16:creationId xmlns:a16="http://schemas.microsoft.com/office/drawing/2014/main" id="{3B427D80-391B-5416-A86B-A08013B78D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65200" y="3339730"/>
            <a:ext cx="2535526" cy="2535526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5CC3033A-B5C7-06FE-34C8-F66AB4810998}"/>
              </a:ext>
            </a:extLst>
          </p:cNvPr>
          <p:cNvGrpSpPr/>
          <p:nvPr/>
        </p:nvGrpSpPr>
        <p:grpSpPr>
          <a:xfrm>
            <a:off x="1524000" y="1848961"/>
            <a:ext cx="2987445" cy="1358794"/>
            <a:chOff x="1129055" y="1670386"/>
            <a:chExt cx="9786332" cy="447172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F5D77030-347C-EC63-BD06-8AEA83FED2D5}"/>
                </a:ext>
              </a:extLst>
            </p:cNvPr>
            <p:cNvSpPr/>
            <p:nvPr/>
          </p:nvSpPr>
          <p:spPr>
            <a:xfrm>
              <a:off x="5975087" y="1670386"/>
              <a:ext cx="4940300" cy="446246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51C3505-4784-C361-3251-3BC627334DFB}"/>
                </a:ext>
              </a:extLst>
            </p:cNvPr>
            <p:cNvSpPr/>
            <p:nvPr/>
          </p:nvSpPr>
          <p:spPr>
            <a:xfrm>
              <a:off x="1129055" y="1679649"/>
              <a:ext cx="4940300" cy="446246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Graphic 7" descr="Earth globe: Africa and Europe with solid fill">
              <a:extLst>
                <a:ext uri="{FF2B5EF4-FFF2-40B4-BE49-F238E27FC236}">
                  <a16:creationId xmlns:a16="http://schemas.microsoft.com/office/drawing/2014/main" id="{A4B91B93-A02C-3575-C006-336C220B5B8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188785" y="2500460"/>
              <a:ext cx="2820840" cy="2820840"/>
            </a:xfrm>
            <a:prstGeom prst="rect">
              <a:avLst/>
            </a:prstGeom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6F84CF7A-5BBE-05F9-ABF4-D282ECC2BE87}"/>
                </a:ext>
              </a:extLst>
            </p:cNvPr>
            <p:cNvGrpSpPr/>
            <p:nvPr/>
          </p:nvGrpSpPr>
          <p:grpSpPr>
            <a:xfrm>
              <a:off x="7129085" y="2663489"/>
              <a:ext cx="2820840" cy="2820840"/>
              <a:chOff x="5185069" y="2981325"/>
              <a:chExt cx="2820840" cy="2820840"/>
            </a:xfrm>
          </p:grpSpPr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8569282E-F314-2C43-D8B4-D87B552926B9}"/>
                  </a:ext>
                </a:extLst>
              </p:cNvPr>
              <p:cNvSpPr/>
              <p:nvPr/>
            </p:nvSpPr>
            <p:spPr>
              <a:xfrm>
                <a:off x="5543550" y="3295650"/>
                <a:ext cx="2095500" cy="2209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16" name="Graphic 15" descr="Earth globe: Americas with solid fill">
                <a:extLst>
                  <a:ext uri="{FF2B5EF4-FFF2-40B4-BE49-F238E27FC236}">
                    <a16:creationId xmlns:a16="http://schemas.microsoft.com/office/drawing/2014/main" id="{F8FBC818-343B-9B82-36AE-F306BC785F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5185069" y="2981325"/>
                <a:ext cx="2820840" cy="2820840"/>
              </a:xfrm>
              <a:prstGeom prst="rect">
                <a:avLst/>
              </a:prstGeom>
            </p:spPr>
          </p:pic>
        </p:grpSp>
        <p:pic>
          <p:nvPicPr>
            <p:cNvPr id="12" name="Graphic 11" descr="Moon outline">
              <a:extLst>
                <a:ext uri="{FF2B5EF4-FFF2-40B4-BE49-F238E27FC236}">
                  <a16:creationId xmlns:a16="http://schemas.microsoft.com/office/drawing/2014/main" id="{B04D6B74-D9D6-C628-1D8D-AD9C32835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9583066" y="1906252"/>
              <a:ext cx="914400" cy="914400"/>
            </a:xfrm>
            <a:prstGeom prst="rect">
              <a:avLst/>
            </a:prstGeom>
          </p:spPr>
        </p:pic>
        <p:pic>
          <p:nvPicPr>
            <p:cNvPr id="14" name="Graphic 13" descr="Dim (Medium Sun) with solid fill">
              <a:extLst>
                <a:ext uri="{FF2B5EF4-FFF2-40B4-BE49-F238E27FC236}">
                  <a16:creationId xmlns:a16="http://schemas.microsoft.com/office/drawing/2014/main" id="{9A0F4F9F-5B33-DA86-86CD-1AE28825BA8E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357096" y="1776486"/>
              <a:ext cx="1574640" cy="157464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0BAE20E-2F1F-CD22-284B-8F6BDFAB4FA0}"/>
              </a:ext>
            </a:extLst>
          </p:cNvPr>
          <p:cNvGrpSpPr/>
          <p:nvPr/>
        </p:nvGrpSpPr>
        <p:grpSpPr>
          <a:xfrm>
            <a:off x="7013544" y="1848961"/>
            <a:ext cx="3176832" cy="1086955"/>
            <a:chOff x="1524000" y="2205872"/>
            <a:chExt cx="7280635" cy="308256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D1AA556-DFED-4C13-4427-C8444EA4CE63}"/>
                </a:ext>
              </a:extLst>
            </p:cNvPr>
            <p:cNvGrpSpPr/>
            <p:nvPr/>
          </p:nvGrpSpPr>
          <p:grpSpPr>
            <a:xfrm>
              <a:off x="1524000" y="2205872"/>
              <a:ext cx="7280635" cy="3082565"/>
              <a:chOff x="3693830" y="3449448"/>
              <a:chExt cx="3058981" cy="973137"/>
            </a:xfrm>
          </p:grpSpPr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6D339F47-4E8A-1403-2BC6-50CA941B9D28}"/>
                  </a:ext>
                </a:extLst>
              </p:cNvPr>
              <p:cNvGrpSpPr/>
              <p:nvPr/>
            </p:nvGrpSpPr>
            <p:grpSpPr>
              <a:xfrm>
                <a:off x="3693830" y="3449448"/>
                <a:ext cx="2082127" cy="973137"/>
                <a:chOff x="1044150" y="1857081"/>
                <a:chExt cx="6600989" cy="3657600"/>
              </a:xfrm>
            </p:grpSpPr>
            <p:pic>
              <p:nvPicPr>
                <p:cNvPr id="25" name="Graphic 24" descr="Earth globe: Americas with solid fill">
                  <a:extLst>
                    <a:ext uri="{FF2B5EF4-FFF2-40B4-BE49-F238E27FC236}">
                      <a16:creationId xmlns:a16="http://schemas.microsoft.com/office/drawing/2014/main" id="{DBA1309E-D797-A97E-0CA7-A41231F9F15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11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44150" y="3685880"/>
                  <a:ext cx="1357030" cy="1357031"/>
                </a:xfrm>
                <a:prstGeom prst="rect">
                  <a:avLst/>
                </a:prstGeom>
              </p:spPr>
            </p:pic>
            <p:sp>
              <p:nvSpPr>
                <p:cNvPr id="26" name="Oval 25">
                  <a:extLst>
                    <a:ext uri="{FF2B5EF4-FFF2-40B4-BE49-F238E27FC236}">
                      <a16:creationId xmlns:a16="http://schemas.microsoft.com/office/drawing/2014/main" id="{C6B4EA9C-2454-6127-97D6-4E5B911A410A}"/>
                    </a:ext>
                  </a:extLst>
                </p:cNvPr>
                <p:cNvSpPr/>
                <p:nvPr/>
              </p:nvSpPr>
              <p:spPr>
                <a:xfrm>
                  <a:off x="3776838" y="1857081"/>
                  <a:ext cx="3868301" cy="3657600"/>
                </a:xfrm>
                <a:prstGeom prst="ellipse">
                  <a:avLst/>
                </a:prstGeom>
                <a:solidFill>
                  <a:srgbClr val="FFC000"/>
                </a:solidFill>
                <a:ln w="2857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C000"/>
                    </a:solidFill>
                  </a:endParaRPr>
                </a:p>
              </p:txBody>
            </p:sp>
          </p:grp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788DFDFD-8FE3-30F1-01DC-1C89C5B791ED}"/>
                  </a:ext>
                </a:extLst>
              </p:cNvPr>
              <p:cNvSpPr/>
              <p:nvPr/>
            </p:nvSpPr>
            <p:spPr>
              <a:xfrm rot="20918527">
                <a:off x="3828258" y="3564796"/>
                <a:ext cx="2924553" cy="565607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0AFA151-7541-EC3E-932D-A6BF853D529D}"/>
                </a:ext>
              </a:extLst>
            </p:cNvPr>
            <p:cNvSpPr/>
            <p:nvPr/>
          </p:nvSpPr>
          <p:spPr>
            <a:xfrm rot="20841170">
              <a:off x="3789970" y="2655174"/>
              <a:ext cx="2000892" cy="31454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8" name="Graphic 27" descr="Withering Tree with solid fill">
            <a:extLst>
              <a:ext uri="{FF2B5EF4-FFF2-40B4-BE49-F238E27FC236}">
                <a16:creationId xmlns:a16="http://schemas.microsoft.com/office/drawing/2014/main" id="{F3F946DE-BDFB-D705-6D08-E3BDAF2DB5F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 rot="5400000">
            <a:off x="9451792" y="4177666"/>
            <a:ext cx="914400" cy="21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34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Evolution of Measuring Time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7993A28-F3D8-2305-9E00-DEE4DD849D46}"/>
              </a:ext>
            </a:extLst>
          </p:cNvPr>
          <p:cNvGrpSpPr/>
          <p:nvPr/>
        </p:nvGrpSpPr>
        <p:grpSpPr>
          <a:xfrm>
            <a:off x="3126406" y="1713041"/>
            <a:ext cx="2987445" cy="1358794"/>
            <a:chOff x="1129055" y="1670386"/>
            <a:chExt cx="9786332" cy="447172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45D6F09-DB61-F78C-8F51-6B9331DFD899}"/>
                </a:ext>
              </a:extLst>
            </p:cNvPr>
            <p:cNvSpPr/>
            <p:nvPr/>
          </p:nvSpPr>
          <p:spPr>
            <a:xfrm>
              <a:off x="5975087" y="1670386"/>
              <a:ext cx="4940300" cy="446246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20B3AE1-E4B6-938F-A4B4-9707DCC021B9}"/>
                </a:ext>
              </a:extLst>
            </p:cNvPr>
            <p:cNvSpPr/>
            <p:nvPr/>
          </p:nvSpPr>
          <p:spPr>
            <a:xfrm>
              <a:off x="1129055" y="1679649"/>
              <a:ext cx="4940300" cy="446246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Graphic 17" descr="Earth globe: Africa and Europe with solid fill">
              <a:extLst>
                <a:ext uri="{FF2B5EF4-FFF2-40B4-BE49-F238E27FC236}">
                  <a16:creationId xmlns:a16="http://schemas.microsoft.com/office/drawing/2014/main" id="{15C5EA9B-6465-5F57-43B0-2B83147C70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88785" y="2500460"/>
              <a:ext cx="2820840" cy="2820840"/>
            </a:xfrm>
            <a:prstGeom prst="rect">
              <a:avLst/>
            </a:prstGeom>
          </p:spPr>
        </p:pic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F7AD240-942E-FA1D-0DBC-4816117415A6}"/>
                </a:ext>
              </a:extLst>
            </p:cNvPr>
            <p:cNvGrpSpPr/>
            <p:nvPr/>
          </p:nvGrpSpPr>
          <p:grpSpPr>
            <a:xfrm>
              <a:off x="7129085" y="2663489"/>
              <a:ext cx="2820840" cy="2820840"/>
              <a:chOff x="5185069" y="2981325"/>
              <a:chExt cx="2820840" cy="2820840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179F87C4-4104-F6AC-CAFC-76A088D78B97}"/>
                  </a:ext>
                </a:extLst>
              </p:cNvPr>
              <p:cNvSpPr/>
              <p:nvPr/>
            </p:nvSpPr>
            <p:spPr>
              <a:xfrm>
                <a:off x="5543550" y="3295650"/>
                <a:ext cx="2095500" cy="2209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30" name="Graphic 29" descr="Earth globe: Americas with solid fill">
                <a:extLst>
                  <a:ext uri="{FF2B5EF4-FFF2-40B4-BE49-F238E27FC236}">
                    <a16:creationId xmlns:a16="http://schemas.microsoft.com/office/drawing/2014/main" id="{F34645C7-B959-2903-9CF6-1CAA8E69D1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85069" y="2981325"/>
                <a:ext cx="2820840" cy="2820840"/>
              </a:xfrm>
              <a:prstGeom prst="rect">
                <a:avLst/>
              </a:prstGeom>
            </p:spPr>
          </p:pic>
        </p:grpSp>
        <p:pic>
          <p:nvPicPr>
            <p:cNvPr id="27" name="Graphic 26" descr="Moon outline">
              <a:extLst>
                <a:ext uri="{FF2B5EF4-FFF2-40B4-BE49-F238E27FC236}">
                  <a16:creationId xmlns:a16="http://schemas.microsoft.com/office/drawing/2014/main" id="{55C04BA2-08CC-19B6-11B2-D9CAD54D433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583066" y="1906252"/>
              <a:ext cx="914400" cy="914400"/>
            </a:xfrm>
            <a:prstGeom prst="rect">
              <a:avLst/>
            </a:prstGeom>
          </p:spPr>
        </p:pic>
        <p:pic>
          <p:nvPicPr>
            <p:cNvPr id="28" name="Graphic 27" descr="Dim (Medium Sun) with solid fill">
              <a:extLst>
                <a:ext uri="{FF2B5EF4-FFF2-40B4-BE49-F238E27FC236}">
                  <a16:creationId xmlns:a16="http://schemas.microsoft.com/office/drawing/2014/main" id="{7081EE2F-3CD1-F403-2DC6-40FE42168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357096" y="1776486"/>
              <a:ext cx="1574640" cy="1574640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A611A7F-48F6-F3EF-45B7-CF0D0CCD3321}"/>
              </a:ext>
            </a:extLst>
          </p:cNvPr>
          <p:cNvGrpSpPr/>
          <p:nvPr/>
        </p:nvGrpSpPr>
        <p:grpSpPr>
          <a:xfrm>
            <a:off x="7013544" y="1848961"/>
            <a:ext cx="3176832" cy="1086955"/>
            <a:chOff x="1524000" y="2205872"/>
            <a:chExt cx="7280635" cy="3082565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F0E5CA8-F0E7-9048-91D1-35BCCE0D10F1}"/>
                </a:ext>
              </a:extLst>
            </p:cNvPr>
            <p:cNvGrpSpPr/>
            <p:nvPr/>
          </p:nvGrpSpPr>
          <p:grpSpPr>
            <a:xfrm>
              <a:off x="1524000" y="2205872"/>
              <a:ext cx="7280635" cy="3082565"/>
              <a:chOff x="3693830" y="3449448"/>
              <a:chExt cx="3058981" cy="973137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40DC6BAC-1E0E-DA30-9DA6-0F4EDFC63E5E}"/>
                  </a:ext>
                </a:extLst>
              </p:cNvPr>
              <p:cNvGrpSpPr/>
              <p:nvPr/>
            </p:nvGrpSpPr>
            <p:grpSpPr>
              <a:xfrm>
                <a:off x="3693830" y="3449448"/>
                <a:ext cx="2082127" cy="973137"/>
                <a:chOff x="1044150" y="1857081"/>
                <a:chExt cx="6600989" cy="3657600"/>
              </a:xfrm>
            </p:grpSpPr>
            <p:pic>
              <p:nvPicPr>
                <p:cNvPr id="36" name="Graphic 35" descr="Earth globe: Americas with solid fill">
                  <a:extLst>
                    <a:ext uri="{FF2B5EF4-FFF2-40B4-BE49-F238E27FC236}">
                      <a16:creationId xmlns:a16="http://schemas.microsoft.com/office/drawing/2014/main" id="{8873AFE0-E722-2D3C-3ACE-90E3C2623E6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44150" y="3685880"/>
                  <a:ext cx="1357030" cy="1357031"/>
                </a:xfrm>
                <a:prstGeom prst="rect">
                  <a:avLst/>
                </a:prstGeom>
              </p:spPr>
            </p:pic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B7870D6E-6463-EFEC-6368-7DFA68CCAE74}"/>
                    </a:ext>
                  </a:extLst>
                </p:cNvPr>
                <p:cNvSpPr/>
                <p:nvPr/>
              </p:nvSpPr>
              <p:spPr>
                <a:xfrm>
                  <a:off x="3776838" y="1857081"/>
                  <a:ext cx="3868301" cy="3657600"/>
                </a:xfrm>
                <a:prstGeom prst="ellipse">
                  <a:avLst/>
                </a:prstGeom>
                <a:solidFill>
                  <a:srgbClr val="FFC000"/>
                </a:solidFill>
                <a:ln w="28575"/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solidFill>
                      <a:srgbClr val="FFC000"/>
                    </a:solidFill>
                  </a:endParaRPr>
                </a:p>
              </p:txBody>
            </p:sp>
          </p:grpSp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4B542C29-CEA1-A160-C201-05CA33E19F07}"/>
                  </a:ext>
                </a:extLst>
              </p:cNvPr>
              <p:cNvSpPr/>
              <p:nvPr/>
            </p:nvSpPr>
            <p:spPr>
              <a:xfrm rot="20918527">
                <a:off x="3828258" y="3564796"/>
                <a:ext cx="2924553" cy="565607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8C481DA-BEDE-71F6-2505-CD6C3F6B2198}"/>
                </a:ext>
              </a:extLst>
            </p:cNvPr>
            <p:cNvSpPr/>
            <p:nvPr/>
          </p:nvSpPr>
          <p:spPr>
            <a:xfrm rot="20841170">
              <a:off x="3789970" y="2655174"/>
              <a:ext cx="2000892" cy="31454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1" name="Graphic 40" descr="Monthly calendar with solid fill">
            <a:extLst>
              <a:ext uri="{FF2B5EF4-FFF2-40B4-BE49-F238E27FC236}">
                <a16:creationId xmlns:a16="http://schemas.microsoft.com/office/drawing/2014/main" id="{81FA9BD8-BC54-9C24-D70C-E4A61F5E0C4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345194" y="4500848"/>
            <a:ext cx="914400" cy="914400"/>
          </a:xfrm>
          <a:prstGeom prst="rect">
            <a:avLst/>
          </a:prstGeom>
        </p:spPr>
      </p:pic>
      <p:pic>
        <p:nvPicPr>
          <p:cNvPr id="43" name="Graphic 42" descr="Clock with solid fill">
            <a:extLst>
              <a:ext uri="{FF2B5EF4-FFF2-40B4-BE49-F238E27FC236}">
                <a16:creationId xmlns:a16="http://schemas.microsoft.com/office/drawing/2014/main" id="{5DBD3D9B-CF60-BD75-FE7E-53157560D0D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670091" y="4478499"/>
            <a:ext cx="914400" cy="914400"/>
          </a:xfrm>
          <a:prstGeom prst="rect">
            <a:avLst/>
          </a:prstGeom>
        </p:spPr>
      </p:pic>
      <p:pic>
        <p:nvPicPr>
          <p:cNvPr id="45" name="Graphic 44" descr="Hourglass 30% with solid fill">
            <a:extLst>
              <a:ext uri="{FF2B5EF4-FFF2-40B4-BE49-F238E27FC236}">
                <a16:creationId xmlns:a16="http://schemas.microsoft.com/office/drawing/2014/main" id="{5F97BE13-CBB2-850E-0332-8E9751D97CF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951030" y="4529574"/>
            <a:ext cx="914400" cy="914400"/>
          </a:xfrm>
          <a:prstGeom prst="rect">
            <a:avLst/>
          </a:prstGeom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528182AA-7A02-4A28-0702-6CEB530C101A}"/>
              </a:ext>
            </a:extLst>
          </p:cNvPr>
          <p:cNvGrpSpPr/>
          <p:nvPr/>
        </p:nvGrpSpPr>
        <p:grpSpPr>
          <a:xfrm>
            <a:off x="2166656" y="3837614"/>
            <a:ext cx="1856210" cy="1553160"/>
            <a:chOff x="270220" y="3460331"/>
            <a:chExt cx="1856210" cy="155316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6F0AE541-3F68-D24F-9070-8B7B54CBC7D4}"/>
                </a:ext>
              </a:extLst>
            </p:cNvPr>
            <p:cNvSpPr/>
            <p:nvPr/>
          </p:nvSpPr>
          <p:spPr>
            <a:xfrm>
              <a:off x="638834" y="4659676"/>
              <a:ext cx="1487596" cy="35381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9" name="Graphic 48" descr="Dim (Medium Sun) with solid fill">
              <a:extLst>
                <a:ext uri="{FF2B5EF4-FFF2-40B4-BE49-F238E27FC236}">
                  <a16:creationId xmlns:a16="http://schemas.microsoft.com/office/drawing/2014/main" id="{C01B32A1-CF42-1E53-4955-77B516244FE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270220" y="3460331"/>
              <a:ext cx="914400" cy="914400"/>
            </a:xfrm>
            <a:prstGeom prst="rect">
              <a:avLst/>
            </a:prstGeom>
          </p:spPr>
        </p:pic>
        <p:sp>
          <p:nvSpPr>
            <p:cNvPr id="50" name="Right Triangle 49">
              <a:extLst>
                <a:ext uri="{FF2B5EF4-FFF2-40B4-BE49-F238E27FC236}">
                  <a16:creationId xmlns:a16="http://schemas.microsoft.com/office/drawing/2014/main" id="{855F5F7F-DEE5-A7F0-11E9-F2B85B4485CB}"/>
                </a:ext>
              </a:extLst>
            </p:cNvPr>
            <p:cNvSpPr/>
            <p:nvPr/>
          </p:nvSpPr>
          <p:spPr>
            <a:xfrm flipH="1">
              <a:off x="1128342" y="4294692"/>
              <a:ext cx="387038" cy="503815"/>
            </a:xfrm>
            <a:prstGeom prst="rtTriangle">
              <a:avLst/>
            </a:prstGeom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ight Triangle 51">
              <a:extLst>
                <a:ext uri="{FF2B5EF4-FFF2-40B4-BE49-F238E27FC236}">
                  <a16:creationId xmlns:a16="http://schemas.microsoft.com/office/drawing/2014/main" id="{B40AE13B-832E-4029-75EE-33149DD10111}"/>
                </a:ext>
              </a:extLst>
            </p:cNvPr>
            <p:cNvSpPr/>
            <p:nvPr/>
          </p:nvSpPr>
          <p:spPr>
            <a:xfrm rot="5400000" flipH="1">
              <a:off x="1698425" y="4475898"/>
              <a:ext cx="141403" cy="503815"/>
            </a:xfrm>
            <a:prstGeom prst="rtTriangle">
              <a:avLst/>
            </a:prstGeom>
            <a:solidFill>
              <a:schemeClr val="tx1"/>
            </a:solidFill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17280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0374" y="788529"/>
            <a:ext cx="9144000" cy="973137"/>
          </a:xfrm>
        </p:spPr>
        <p:txBody>
          <a:bodyPr/>
          <a:lstStyle/>
          <a:p>
            <a:r>
              <a:rPr lang="en-US" dirty="0"/>
              <a:t>Evolution of Time Precision</a:t>
            </a:r>
          </a:p>
        </p:txBody>
      </p:sp>
      <p:pic>
        <p:nvPicPr>
          <p:cNvPr id="3" name="Graphic 2" descr="Watch with solid fill">
            <a:extLst>
              <a:ext uri="{FF2B5EF4-FFF2-40B4-BE49-F238E27FC236}">
                <a16:creationId xmlns:a16="http://schemas.microsoft.com/office/drawing/2014/main" id="{21908518-52EF-E2A7-9180-02FFF4D53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9950" y="3602508"/>
            <a:ext cx="1387691" cy="1387691"/>
          </a:xfrm>
          <a:prstGeom prst="rect">
            <a:avLst/>
          </a:prstGeom>
        </p:spPr>
      </p:pic>
      <p:pic>
        <p:nvPicPr>
          <p:cNvPr id="4" name="Graphic 3" descr="Alarm clock with solid fill">
            <a:extLst>
              <a:ext uri="{FF2B5EF4-FFF2-40B4-BE49-F238E27FC236}">
                <a16:creationId xmlns:a16="http://schemas.microsoft.com/office/drawing/2014/main" id="{81BA8DA3-A6CF-8A69-92D5-1421FC3512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00658" y="3085803"/>
            <a:ext cx="2222745" cy="2222745"/>
          </a:xfrm>
          <a:prstGeom prst="rect">
            <a:avLst/>
          </a:prstGeom>
        </p:spPr>
      </p:pic>
      <p:pic>
        <p:nvPicPr>
          <p:cNvPr id="6" name="Graphic 5" descr="Stopwatch with solid fill">
            <a:extLst>
              <a:ext uri="{FF2B5EF4-FFF2-40B4-BE49-F238E27FC236}">
                <a16:creationId xmlns:a16="http://schemas.microsoft.com/office/drawing/2014/main" id="{D9B3F520-770F-9703-0C59-73254A507F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89072" y="3282588"/>
            <a:ext cx="1829173" cy="182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57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apezoid 6">
            <a:extLst>
              <a:ext uri="{FF2B5EF4-FFF2-40B4-BE49-F238E27FC236}">
                <a16:creationId xmlns:a16="http://schemas.microsoft.com/office/drawing/2014/main" id="{1F7123B2-6082-F30B-F3D8-F516305707F3}"/>
              </a:ext>
            </a:extLst>
          </p:cNvPr>
          <p:cNvSpPr/>
          <p:nvPr/>
        </p:nvSpPr>
        <p:spPr>
          <a:xfrm rot="16200000">
            <a:off x="6505007" y="5222405"/>
            <a:ext cx="754145" cy="936271"/>
          </a:xfrm>
          <a:prstGeom prst="trapezoid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37236BD4-7F04-B9B4-7054-7A981D40293C}"/>
              </a:ext>
            </a:extLst>
          </p:cNvPr>
          <p:cNvSpPr/>
          <p:nvPr/>
        </p:nvSpPr>
        <p:spPr>
          <a:xfrm rot="5400000">
            <a:off x="4512233" y="5219245"/>
            <a:ext cx="754145" cy="936271"/>
          </a:xfrm>
          <a:prstGeom prst="trapezoid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 descr="Watch with solid fill">
            <a:extLst>
              <a:ext uri="{FF2B5EF4-FFF2-40B4-BE49-F238E27FC236}">
                <a16:creationId xmlns:a16="http://schemas.microsoft.com/office/drawing/2014/main" id="{21908518-52EF-E2A7-9180-02FFF4D53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9950" y="2405304"/>
            <a:ext cx="1387691" cy="1387691"/>
          </a:xfrm>
          <a:prstGeom prst="rect">
            <a:avLst/>
          </a:prstGeom>
        </p:spPr>
      </p:pic>
      <p:pic>
        <p:nvPicPr>
          <p:cNvPr id="4" name="Graphic 3" descr="Alarm clock with solid fill">
            <a:extLst>
              <a:ext uri="{FF2B5EF4-FFF2-40B4-BE49-F238E27FC236}">
                <a16:creationId xmlns:a16="http://schemas.microsoft.com/office/drawing/2014/main" id="{81BA8DA3-A6CF-8A69-92D5-1421FC3512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00658" y="1888599"/>
            <a:ext cx="2222745" cy="2222745"/>
          </a:xfrm>
          <a:prstGeom prst="rect">
            <a:avLst/>
          </a:prstGeom>
        </p:spPr>
      </p:pic>
      <p:pic>
        <p:nvPicPr>
          <p:cNvPr id="6" name="Graphic 5" descr="Stopwatch with solid fill">
            <a:extLst>
              <a:ext uri="{FF2B5EF4-FFF2-40B4-BE49-F238E27FC236}">
                <a16:creationId xmlns:a16="http://schemas.microsoft.com/office/drawing/2014/main" id="{D9B3F520-770F-9703-0C59-73254A507F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89072" y="2085384"/>
            <a:ext cx="1829173" cy="1829173"/>
          </a:xfrm>
          <a:prstGeom prst="rect">
            <a:avLst/>
          </a:prstGeom>
        </p:spPr>
      </p:pic>
      <p:pic>
        <p:nvPicPr>
          <p:cNvPr id="96" name="Graphic 95" descr="Traffic light with solid fill">
            <a:extLst>
              <a:ext uri="{FF2B5EF4-FFF2-40B4-BE49-F238E27FC236}">
                <a16:creationId xmlns:a16="http://schemas.microsoft.com/office/drawing/2014/main" id="{6FF635F5-32B5-8B1D-6A34-9303EDC0A4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90846" y="4098399"/>
            <a:ext cx="2222745" cy="2222745"/>
          </a:xfrm>
          <a:prstGeom prst="rect">
            <a:avLst/>
          </a:prstGeom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A60B1EA3-16FF-DBEE-D697-39CDA5A9317C}"/>
              </a:ext>
            </a:extLst>
          </p:cNvPr>
          <p:cNvSpPr/>
          <p:nvPr/>
        </p:nvSpPr>
        <p:spPr>
          <a:xfrm>
            <a:off x="5646520" y="4510607"/>
            <a:ext cx="511396" cy="44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9D2962B-E38D-CDEA-E8A7-B307E1F6D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Minutes Hours Work-Days</a:t>
            </a:r>
          </a:p>
        </p:txBody>
      </p:sp>
    </p:spTree>
    <p:extLst>
      <p:ext uri="{BB962C8B-B14F-4D97-AF65-F5344CB8AC3E}">
        <p14:creationId xmlns:p14="http://schemas.microsoft.com/office/powerpoint/2010/main" val="405706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585" y="1872612"/>
            <a:ext cx="9144000" cy="973137"/>
          </a:xfrm>
        </p:spPr>
        <p:txBody>
          <a:bodyPr>
            <a:normAutofit fontScale="90000"/>
          </a:bodyPr>
          <a:lstStyle/>
          <a:p>
            <a:r>
              <a:rPr lang="en-US" dirty="0"/>
              <a:t>Evolution of Time</a:t>
            </a:r>
            <a:br>
              <a:rPr lang="en-US" dirty="0"/>
            </a:br>
            <a:r>
              <a:rPr lang="en-US" sz="2200" dirty="0"/>
              <a:t>Dr. David (Mac) McCullin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56965C7-6E03-4626-E6B2-69B82FABB06A}"/>
              </a:ext>
            </a:extLst>
          </p:cNvPr>
          <p:cNvSpPr txBox="1">
            <a:spLocks/>
          </p:cNvSpPr>
          <p:nvPr/>
        </p:nvSpPr>
        <p:spPr>
          <a:xfrm>
            <a:off x="1524000" y="3599289"/>
            <a:ext cx="9144000" cy="9731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500" dirty="0"/>
              <a:t>Citation</a:t>
            </a:r>
            <a:br>
              <a:rPr lang="en-US" dirty="0"/>
            </a:br>
            <a:r>
              <a:rPr lang="en-US" sz="2200" dirty="0"/>
              <a:t>McCullin, David E,  2021,Evolution of Time 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340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apezoid 6">
            <a:extLst>
              <a:ext uri="{FF2B5EF4-FFF2-40B4-BE49-F238E27FC236}">
                <a16:creationId xmlns:a16="http://schemas.microsoft.com/office/drawing/2014/main" id="{1F7123B2-6082-F30B-F3D8-F516305707F3}"/>
              </a:ext>
            </a:extLst>
          </p:cNvPr>
          <p:cNvSpPr/>
          <p:nvPr/>
        </p:nvSpPr>
        <p:spPr>
          <a:xfrm rot="16200000">
            <a:off x="6534779" y="4276142"/>
            <a:ext cx="754145" cy="936271"/>
          </a:xfrm>
          <a:prstGeom prst="trapezoid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37236BD4-7F04-B9B4-7054-7A981D40293C}"/>
              </a:ext>
            </a:extLst>
          </p:cNvPr>
          <p:cNvSpPr/>
          <p:nvPr/>
        </p:nvSpPr>
        <p:spPr>
          <a:xfrm rot="5400000">
            <a:off x="4517590" y="4244937"/>
            <a:ext cx="754145" cy="936271"/>
          </a:xfrm>
          <a:prstGeom prst="trapezoid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 descr="Watch with solid fill">
            <a:extLst>
              <a:ext uri="{FF2B5EF4-FFF2-40B4-BE49-F238E27FC236}">
                <a16:creationId xmlns:a16="http://schemas.microsoft.com/office/drawing/2014/main" id="{21908518-52EF-E2A7-9180-02FFF4D53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9950" y="2405304"/>
            <a:ext cx="1387691" cy="1387691"/>
          </a:xfrm>
          <a:prstGeom prst="rect">
            <a:avLst/>
          </a:prstGeom>
        </p:spPr>
      </p:pic>
      <p:pic>
        <p:nvPicPr>
          <p:cNvPr id="4" name="Graphic 3" descr="Alarm clock with solid fill">
            <a:extLst>
              <a:ext uri="{FF2B5EF4-FFF2-40B4-BE49-F238E27FC236}">
                <a16:creationId xmlns:a16="http://schemas.microsoft.com/office/drawing/2014/main" id="{81BA8DA3-A6CF-8A69-92D5-1421FC3512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00658" y="1888599"/>
            <a:ext cx="2222745" cy="2222745"/>
          </a:xfrm>
          <a:prstGeom prst="rect">
            <a:avLst/>
          </a:prstGeom>
        </p:spPr>
      </p:pic>
      <p:pic>
        <p:nvPicPr>
          <p:cNvPr id="6" name="Graphic 5" descr="Stopwatch with solid fill">
            <a:extLst>
              <a:ext uri="{FF2B5EF4-FFF2-40B4-BE49-F238E27FC236}">
                <a16:creationId xmlns:a16="http://schemas.microsoft.com/office/drawing/2014/main" id="{D9B3F520-770F-9703-0C59-73254A507F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89072" y="2085384"/>
            <a:ext cx="1829173" cy="1829173"/>
          </a:xfrm>
          <a:prstGeom prst="rect">
            <a:avLst/>
          </a:prstGeom>
        </p:spPr>
      </p:pic>
      <p:pic>
        <p:nvPicPr>
          <p:cNvPr id="96" name="Graphic 95" descr="Traffic light with solid fill">
            <a:extLst>
              <a:ext uri="{FF2B5EF4-FFF2-40B4-BE49-F238E27FC236}">
                <a16:creationId xmlns:a16="http://schemas.microsoft.com/office/drawing/2014/main" id="{6FF635F5-32B5-8B1D-6A34-9303EDC0A4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90846" y="4098399"/>
            <a:ext cx="2222745" cy="2222745"/>
          </a:xfrm>
          <a:prstGeom prst="rect">
            <a:avLst/>
          </a:prstGeom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A60B1EA3-16FF-DBEE-D697-39CDA5A9317C}"/>
              </a:ext>
            </a:extLst>
          </p:cNvPr>
          <p:cNvSpPr/>
          <p:nvPr/>
        </p:nvSpPr>
        <p:spPr>
          <a:xfrm>
            <a:off x="5638132" y="4987520"/>
            <a:ext cx="511396" cy="444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276B45B-59AC-18C4-2C57-1696B559CE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Minutes Hours Work-Days</a:t>
            </a:r>
          </a:p>
        </p:txBody>
      </p:sp>
    </p:spTree>
    <p:extLst>
      <p:ext uri="{BB962C8B-B14F-4D97-AF65-F5344CB8AC3E}">
        <p14:creationId xmlns:p14="http://schemas.microsoft.com/office/powerpoint/2010/main" val="29725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apezoid 6">
            <a:extLst>
              <a:ext uri="{FF2B5EF4-FFF2-40B4-BE49-F238E27FC236}">
                <a16:creationId xmlns:a16="http://schemas.microsoft.com/office/drawing/2014/main" id="{1F7123B2-6082-F30B-F3D8-F516305707F3}"/>
              </a:ext>
            </a:extLst>
          </p:cNvPr>
          <p:cNvSpPr/>
          <p:nvPr/>
        </p:nvSpPr>
        <p:spPr>
          <a:xfrm rot="16200000">
            <a:off x="6553633" y="4266715"/>
            <a:ext cx="754145" cy="936271"/>
          </a:xfrm>
          <a:prstGeom prst="trapezoid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37236BD4-7F04-B9B4-7054-7A981D40293C}"/>
              </a:ext>
            </a:extLst>
          </p:cNvPr>
          <p:cNvSpPr/>
          <p:nvPr/>
        </p:nvSpPr>
        <p:spPr>
          <a:xfrm rot="5400000">
            <a:off x="4479882" y="4257288"/>
            <a:ext cx="754145" cy="936271"/>
          </a:xfrm>
          <a:prstGeom prst="trapezoid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 descr="Watch with solid fill">
            <a:extLst>
              <a:ext uri="{FF2B5EF4-FFF2-40B4-BE49-F238E27FC236}">
                <a16:creationId xmlns:a16="http://schemas.microsoft.com/office/drawing/2014/main" id="{21908518-52EF-E2A7-9180-02FFF4D53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9950" y="2405304"/>
            <a:ext cx="1387691" cy="1387691"/>
          </a:xfrm>
          <a:prstGeom prst="rect">
            <a:avLst/>
          </a:prstGeom>
        </p:spPr>
      </p:pic>
      <p:pic>
        <p:nvPicPr>
          <p:cNvPr id="6" name="Graphic 5" descr="Stopwatch with solid fill">
            <a:extLst>
              <a:ext uri="{FF2B5EF4-FFF2-40B4-BE49-F238E27FC236}">
                <a16:creationId xmlns:a16="http://schemas.microsoft.com/office/drawing/2014/main" id="{D9B3F520-770F-9703-0C59-73254A507F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89072" y="2085384"/>
            <a:ext cx="1829173" cy="1829173"/>
          </a:xfrm>
          <a:prstGeom prst="rect">
            <a:avLst/>
          </a:prstGeom>
        </p:spPr>
      </p:pic>
      <p:pic>
        <p:nvPicPr>
          <p:cNvPr id="96" name="Graphic 95" descr="Traffic light with solid fill">
            <a:extLst>
              <a:ext uri="{FF2B5EF4-FFF2-40B4-BE49-F238E27FC236}">
                <a16:creationId xmlns:a16="http://schemas.microsoft.com/office/drawing/2014/main" id="{6FF635F5-32B5-8B1D-6A34-9303EDC0A4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90846" y="4098399"/>
            <a:ext cx="2222745" cy="2222745"/>
          </a:xfrm>
          <a:prstGeom prst="rect">
            <a:avLst/>
          </a:prstGeom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A60B1EA3-16FF-DBEE-D697-39CDA5A9317C}"/>
              </a:ext>
            </a:extLst>
          </p:cNvPr>
          <p:cNvSpPr/>
          <p:nvPr/>
        </p:nvSpPr>
        <p:spPr>
          <a:xfrm>
            <a:off x="5646520" y="5515421"/>
            <a:ext cx="511396" cy="4445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FFE2C2D-87FC-2FD9-1C0C-05FF1995F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Minutes Hours Work-Days</a:t>
            </a:r>
          </a:p>
        </p:txBody>
      </p:sp>
      <p:pic>
        <p:nvPicPr>
          <p:cNvPr id="11" name="Graphic 10" descr="Alarm clock with solid fill">
            <a:extLst>
              <a:ext uri="{FF2B5EF4-FFF2-40B4-BE49-F238E27FC236}">
                <a16:creationId xmlns:a16="http://schemas.microsoft.com/office/drawing/2014/main" id="{97276598-B10A-6765-6D02-CE5E858AC48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32385" y="1875654"/>
            <a:ext cx="2222745" cy="2222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1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apezoid 6">
            <a:extLst>
              <a:ext uri="{FF2B5EF4-FFF2-40B4-BE49-F238E27FC236}">
                <a16:creationId xmlns:a16="http://schemas.microsoft.com/office/drawing/2014/main" id="{1F7123B2-6082-F30B-F3D8-F516305707F3}"/>
              </a:ext>
            </a:extLst>
          </p:cNvPr>
          <p:cNvSpPr/>
          <p:nvPr/>
        </p:nvSpPr>
        <p:spPr>
          <a:xfrm rot="16200000">
            <a:off x="6505007" y="5222405"/>
            <a:ext cx="754145" cy="936271"/>
          </a:xfrm>
          <a:prstGeom prst="trapezoid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rapezoid 4">
            <a:extLst>
              <a:ext uri="{FF2B5EF4-FFF2-40B4-BE49-F238E27FC236}">
                <a16:creationId xmlns:a16="http://schemas.microsoft.com/office/drawing/2014/main" id="{37236BD4-7F04-B9B4-7054-7A981D40293C}"/>
              </a:ext>
            </a:extLst>
          </p:cNvPr>
          <p:cNvSpPr/>
          <p:nvPr/>
        </p:nvSpPr>
        <p:spPr>
          <a:xfrm rot="5400000">
            <a:off x="4512233" y="5219245"/>
            <a:ext cx="754145" cy="936271"/>
          </a:xfrm>
          <a:prstGeom prst="trapezoid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 descr="Watch with solid fill">
            <a:extLst>
              <a:ext uri="{FF2B5EF4-FFF2-40B4-BE49-F238E27FC236}">
                <a16:creationId xmlns:a16="http://schemas.microsoft.com/office/drawing/2014/main" id="{21908518-52EF-E2A7-9180-02FFF4D53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29950" y="2405304"/>
            <a:ext cx="1387691" cy="1387691"/>
          </a:xfrm>
          <a:prstGeom prst="rect">
            <a:avLst/>
          </a:prstGeom>
        </p:spPr>
      </p:pic>
      <p:pic>
        <p:nvPicPr>
          <p:cNvPr id="4" name="Graphic 3" descr="Alarm clock with solid fill">
            <a:extLst>
              <a:ext uri="{FF2B5EF4-FFF2-40B4-BE49-F238E27FC236}">
                <a16:creationId xmlns:a16="http://schemas.microsoft.com/office/drawing/2014/main" id="{81BA8DA3-A6CF-8A69-92D5-1421FC3512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00658" y="1888599"/>
            <a:ext cx="2222745" cy="2222745"/>
          </a:xfrm>
          <a:prstGeom prst="rect">
            <a:avLst/>
          </a:prstGeom>
        </p:spPr>
      </p:pic>
      <p:pic>
        <p:nvPicPr>
          <p:cNvPr id="6" name="Graphic 5" descr="Stopwatch with solid fill">
            <a:extLst>
              <a:ext uri="{FF2B5EF4-FFF2-40B4-BE49-F238E27FC236}">
                <a16:creationId xmlns:a16="http://schemas.microsoft.com/office/drawing/2014/main" id="{D9B3F520-770F-9703-0C59-73254A507F3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789072" y="2085384"/>
            <a:ext cx="1829173" cy="1829173"/>
          </a:xfrm>
          <a:prstGeom prst="rect">
            <a:avLst/>
          </a:prstGeom>
        </p:spPr>
      </p:pic>
      <p:pic>
        <p:nvPicPr>
          <p:cNvPr id="96" name="Graphic 95" descr="Traffic light with solid fill">
            <a:extLst>
              <a:ext uri="{FF2B5EF4-FFF2-40B4-BE49-F238E27FC236}">
                <a16:creationId xmlns:a16="http://schemas.microsoft.com/office/drawing/2014/main" id="{6FF635F5-32B5-8B1D-6A34-9303EDC0A4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90846" y="4098399"/>
            <a:ext cx="2222745" cy="2222745"/>
          </a:xfrm>
          <a:prstGeom prst="rect">
            <a:avLst/>
          </a:prstGeom>
        </p:spPr>
      </p:pic>
      <p:sp>
        <p:nvSpPr>
          <p:cNvPr id="97" name="Oval 96">
            <a:extLst>
              <a:ext uri="{FF2B5EF4-FFF2-40B4-BE49-F238E27FC236}">
                <a16:creationId xmlns:a16="http://schemas.microsoft.com/office/drawing/2014/main" id="{A60B1EA3-16FF-DBEE-D697-39CDA5A9317C}"/>
              </a:ext>
            </a:extLst>
          </p:cNvPr>
          <p:cNvSpPr/>
          <p:nvPr/>
        </p:nvSpPr>
        <p:spPr>
          <a:xfrm>
            <a:off x="5646520" y="4510607"/>
            <a:ext cx="511396" cy="444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B3CDFDF-76FC-FF6E-5F44-94F1BEF2F8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Minutes Hours Work-Days</a:t>
            </a:r>
          </a:p>
        </p:txBody>
      </p:sp>
    </p:spTree>
    <p:extLst>
      <p:ext uri="{BB962C8B-B14F-4D97-AF65-F5344CB8AC3E}">
        <p14:creationId xmlns:p14="http://schemas.microsoft.com/office/powerpoint/2010/main" val="273083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9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>
            <a:extLst>
              <a:ext uri="{FF2B5EF4-FFF2-40B4-BE49-F238E27FC236}">
                <a16:creationId xmlns:a16="http://schemas.microsoft.com/office/drawing/2014/main" id="{E338ED15-76AC-EF33-43D1-762799112223}"/>
              </a:ext>
            </a:extLst>
          </p:cNvPr>
          <p:cNvSpPr/>
          <p:nvPr/>
        </p:nvSpPr>
        <p:spPr>
          <a:xfrm>
            <a:off x="5483268" y="1323271"/>
            <a:ext cx="5912813" cy="526015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1E9A686-FD16-B4A4-C2A4-995EA59CCA97}"/>
              </a:ext>
            </a:extLst>
          </p:cNvPr>
          <p:cNvSpPr/>
          <p:nvPr/>
        </p:nvSpPr>
        <p:spPr>
          <a:xfrm>
            <a:off x="1273180" y="2400542"/>
            <a:ext cx="4210088" cy="251473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Sleep with solid fill">
            <a:extLst>
              <a:ext uri="{FF2B5EF4-FFF2-40B4-BE49-F238E27FC236}">
                <a16:creationId xmlns:a16="http://schemas.microsoft.com/office/drawing/2014/main" id="{A20DC36B-DF0F-7B6F-25F1-2F492D0666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3011" y="2898028"/>
            <a:ext cx="1095672" cy="1427240"/>
          </a:xfrm>
          <a:prstGeom prst="rect">
            <a:avLst/>
          </a:prstGeom>
        </p:spPr>
      </p:pic>
      <p:pic>
        <p:nvPicPr>
          <p:cNvPr id="14" name="Graphic 13" descr="Factory with solid fill">
            <a:extLst>
              <a:ext uri="{FF2B5EF4-FFF2-40B4-BE49-F238E27FC236}">
                <a16:creationId xmlns:a16="http://schemas.microsoft.com/office/drawing/2014/main" id="{DA8D1773-93A1-F8F0-5F41-00F8B1C79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70476" y="2323969"/>
            <a:ext cx="914400" cy="914400"/>
          </a:xfrm>
          <a:prstGeom prst="rect">
            <a:avLst/>
          </a:prstGeom>
        </p:spPr>
      </p:pic>
      <p:pic>
        <p:nvPicPr>
          <p:cNvPr id="10" name="Graphic 9" descr="Barn with solid fill">
            <a:extLst>
              <a:ext uri="{FF2B5EF4-FFF2-40B4-BE49-F238E27FC236}">
                <a16:creationId xmlns:a16="http://schemas.microsoft.com/office/drawing/2014/main" id="{04A90EEF-51A8-72E1-AF80-950987DE10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61264" y="3830122"/>
            <a:ext cx="914400" cy="914400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B0BC64C9-6C3A-A720-2F05-D332C90ABBCA}"/>
              </a:ext>
            </a:extLst>
          </p:cNvPr>
          <p:cNvGrpSpPr/>
          <p:nvPr/>
        </p:nvGrpSpPr>
        <p:grpSpPr>
          <a:xfrm>
            <a:off x="7686478" y="2100816"/>
            <a:ext cx="1950304" cy="1610847"/>
            <a:chOff x="7818571" y="4641563"/>
            <a:chExt cx="2137223" cy="1847637"/>
          </a:xfrm>
        </p:grpSpPr>
        <p:pic>
          <p:nvPicPr>
            <p:cNvPr id="20" name="Graphic 19" descr="Television with solid fill">
              <a:extLst>
                <a:ext uri="{FF2B5EF4-FFF2-40B4-BE49-F238E27FC236}">
                  <a16:creationId xmlns:a16="http://schemas.microsoft.com/office/drawing/2014/main" id="{BE0E93D7-D4FF-B9C1-CDA9-A6CE7B66E96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008847" y="5574800"/>
              <a:ext cx="914400" cy="914400"/>
            </a:xfrm>
            <a:prstGeom prst="rect">
              <a:avLst/>
            </a:prstGeom>
          </p:spPr>
        </p:pic>
        <p:pic>
          <p:nvPicPr>
            <p:cNvPr id="26" name="Graphic 25" descr="Person eating with solid fill">
              <a:extLst>
                <a:ext uri="{FF2B5EF4-FFF2-40B4-BE49-F238E27FC236}">
                  <a16:creationId xmlns:a16="http://schemas.microsoft.com/office/drawing/2014/main" id="{39926B9C-3D99-4C1D-CA0D-899902A77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8805099" y="4707525"/>
              <a:ext cx="914400" cy="914400"/>
            </a:xfrm>
            <a:prstGeom prst="rect">
              <a:avLst/>
            </a:prstGeom>
          </p:spPr>
        </p:pic>
        <p:pic>
          <p:nvPicPr>
            <p:cNvPr id="36" name="Graphic 35" descr="Work from home Wi-Fi with solid fill">
              <a:extLst>
                <a:ext uri="{FF2B5EF4-FFF2-40B4-BE49-F238E27FC236}">
                  <a16:creationId xmlns:a16="http://schemas.microsoft.com/office/drawing/2014/main" id="{B8577DBF-96F0-ECC6-7B07-092FA89034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7818571" y="4641563"/>
              <a:ext cx="914400" cy="914400"/>
            </a:xfrm>
            <a:prstGeom prst="rect">
              <a:avLst/>
            </a:prstGeom>
          </p:spPr>
        </p:pic>
        <p:pic>
          <p:nvPicPr>
            <p:cNvPr id="40" name="Graphic 39" descr="Gramophone with solid fill">
              <a:extLst>
                <a:ext uri="{FF2B5EF4-FFF2-40B4-BE49-F238E27FC236}">
                  <a16:creationId xmlns:a16="http://schemas.microsoft.com/office/drawing/2014/main" id="{D3196B28-1E14-5BC6-FECB-F1773C410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9041394" y="5359138"/>
              <a:ext cx="914400" cy="91440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B7066A8-B226-3858-8CDC-8CCA288BAB54}"/>
              </a:ext>
            </a:extLst>
          </p:cNvPr>
          <p:cNvGrpSpPr/>
          <p:nvPr/>
        </p:nvGrpSpPr>
        <p:grpSpPr>
          <a:xfrm>
            <a:off x="7719387" y="3819884"/>
            <a:ext cx="1734675" cy="1714845"/>
            <a:chOff x="7818571" y="2740603"/>
            <a:chExt cx="1900928" cy="1966922"/>
          </a:xfrm>
        </p:grpSpPr>
        <p:pic>
          <p:nvPicPr>
            <p:cNvPr id="47" name="Graphic 46" descr="Salon with solid fill">
              <a:extLst>
                <a:ext uri="{FF2B5EF4-FFF2-40B4-BE49-F238E27FC236}">
                  <a16:creationId xmlns:a16="http://schemas.microsoft.com/office/drawing/2014/main" id="{40764C47-7DB4-407F-7A25-B20658BFA1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8707224" y="3793125"/>
              <a:ext cx="914400" cy="914400"/>
            </a:xfrm>
            <a:prstGeom prst="rect">
              <a:avLst/>
            </a:prstGeom>
          </p:spPr>
        </p:pic>
        <p:pic>
          <p:nvPicPr>
            <p:cNvPr id="49" name="Graphic 48" descr="Towel with solid fill">
              <a:extLst>
                <a:ext uri="{FF2B5EF4-FFF2-40B4-BE49-F238E27FC236}">
                  <a16:creationId xmlns:a16="http://schemas.microsoft.com/office/drawing/2014/main" id="{231ADFFE-513E-C920-5D04-040982BF7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7818571" y="3746000"/>
              <a:ext cx="914400" cy="914400"/>
            </a:xfrm>
            <a:prstGeom prst="rect">
              <a:avLst/>
            </a:prstGeom>
          </p:spPr>
        </p:pic>
        <p:pic>
          <p:nvPicPr>
            <p:cNvPr id="50" name="Graphic 49" descr="Golf with solid fill">
              <a:extLst>
                <a:ext uri="{FF2B5EF4-FFF2-40B4-BE49-F238E27FC236}">
                  <a16:creationId xmlns:a16="http://schemas.microsoft.com/office/drawing/2014/main" id="{AA23FCE7-1E67-0C03-5AC8-FF0D98823D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8805099" y="2750475"/>
              <a:ext cx="914400" cy="914400"/>
            </a:xfrm>
            <a:prstGeom prst="rect">
              <a:avLst/>
            </a:prstGeom>
          </p:spPr>
        </p:pic>
        <p:pic>
          <p:nvPicPr>
            <p:cNvPr id="51" name="Graphic 50" descr="Tennis with solid fill">
              <a:extLst>
                <a:ext uri="{FF2B5EF4-FFF2-40B4-BE49-F238E27FC236}">
                  <a16:creationId xmlns:a16="http://schemas.microsoft.com/office/drawing/2014/main" id="{76D10B87-42A9-FD51-80EF-8DA5244F4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3"/>
                </a:ext>
              </a:extLst>
            </a:blip>
            <a:stretch>
              <a:fillRect/>
            </a:stretch>
          </p:blipFill>
          <p:spPr>
            <a:xfrm>
              <a:off x="7899747" y="2740603"/>
              <a:ext cx="914400" cy="914400"/>
            </a:xfrm>
            <a:prstGeom prst="rect">
              <a:avLst/>
            </a:prstGeom>
          </p:spPr>
        </p:pic>
      </p:grpSp>
      <p:pic>
        <p:nvPicPr>
          <p:cNvPr id="8" name="Graphic 7" descr="Dim (Medium Sun) with solid fill">
            <a:extLst>
              <a:ext uri="{FF2B5EF4-FFF2-40B4-BE49-F238E27FC236}">
                <a16:creationId xmlns:a16="http://schemas.microsoft.com/office/drawing/2014/main" id="{211AC827-DC29-BC4F-ADDA-6C2EC8CCA058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832591" y="2902277"/>
            <a:ext cx="1866900" cy="1866900"/>
          </a:xfrm>
          <a:prstGeom prst="rect">
            <a:avLst/>
          </a:prstGeom>
        </p:spPr>
      </p:pic>
      <p:pic>
        <p:nvPicPr>
          <p:cNvPr id="11" name="Graphic 10" descr="Moon with solid fill">
            <a:extLst>
              <a:ext uri="{FF2B5EF4-FFF2-40B4-BE49-F238E27FC236}">
                <a16:creationId xmlns:a16="http://schemas.microsoft.com/office/drawing/2014/main" id="{CC10AFB5-C579-82E4-5BE6-6B3C4E1369E3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flipH="1">
            <a:off x="4076499" y="3154448"/>
            <a:ext cx="834428" cy="914400"/>
          </a:xfrm>
          <a:prstGeom prst="rect">
            <a:avLst/>
          </a:prstGeom>
        </p:spPr>
      </p:pic>
      <p:pic>
        <p:nvPicPr>
          <p:cNvPr id="21" name="Graphic 20" descr="Streetcar with solid fill">
            <a:extLst>
              <a:ext uri="{FF2B5EF4-FFF2-40B4-BE49-F238E27FC236}">
                <a16:creationId xmlns:a16="http://schemas.microsoft.com/office/drawing/2014/main" id="{55613CE8-92EF-A0FA-BB1B-15FDD39510EB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6718324" y="4971278"/>
            <a:ext cx="914400" cy="914400"/>
          </a:xfrm>
          <a:prstGeom prst="rect">
            <a:avLst/>
          </a:prstGeom>
        </p:spPr>
      </p:pic>
      <p:pic>
        <p:nvPicPr>
          <p:cNvPr id="23" name="Graphic 22" descr="Car with solid fill">
            <a:extLst>
              <a:ext uri="{FF2B5EF4-FFF2-40B4-BE49-F238E27FC236}">
                <a16:creationId xmlns:a16="http://schemas.microsoft.com/office/drawing/2014/main" id="{04B1B4E4-91E0-A1B5-6A15-A3804B44B330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7336263" y="5549648"/>
            <a:ext cx="914400" cy="914400"/>
          </a:xfrm>
          <a:prstGeom prst="rect">
            <a:avLst/>
          </a:prstGeom>
        </p:spPr>
      </p:pic>
      <p:pic>
        <p:nvPicPr>
          <p:cNvPr id="25" name="Graphic 24" descr="Airplane with solid fill">
            <a:extLst>
              <a:ext uri="{FF2B5EF4-FFF2-40B4-BE49-F238E27FC236}">
                <a16:creationId xmlns:a16="http://schemas.microsoft.com/office/drawing/2014/main" id="{4DB2A3C3-B4AB-F9AA-5915-29856CF66351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6240220" y="4458073"/>
            <a:ext cx="914400" cy="914400"/>
          </a:xfrm>
          <a:prstGeom prst="rect">
            <a:avLst/>
          </a:prstGeom>
        </p:spPr>
      </p:pic>
      <p:pic>
        <p:nvPicPr>
          <p:cNvPr id="28" name="Graphic 27" descr="Phone Vibration with solid fill">
            <a:extLst>
              <a:ext uri="{FF2B5EF4-FFF2-40B4-BE49-F238E27FC236}">
                <a16:creationId xmlns:a16="http://schemas.microsoft.com/office/drawing/2014/main" id="{D898CF2A-23B9-B188-B063-BBD7D8B634E7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6664264" y="2024900"/>
            <a:ext cx="914400" cy="914400"/>
          </a:xfrm>
          <a:prstGeom prst="rect">
            <a:avLst/>
          </a:prstGeom>
        </p:spPr>
      </p:pic>
      <p:sp>
        <p:nvSpPr>
          <p:cNvPr id="31" name="Title 1">
            <a:extLst>
              <a:ext uri="{FF2B5EF4-FFF2-40B4-BE49-F238E27FC236}">
                <a16:creationId xmlns:a16="http://schemas.microsoft.com/office/drawing/2014/main" id="{1AEEC1CA-4344-D5BD-1D34-FFADB47F3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Minutes Hours Work-Days</a:t>
            </a:r>
          </a:p>
        </p:txBody>
      </p:sp>
    </p:spTree>
    <p:extLst>
      <p:ext uri="{BB962C8B-B14F-4D97-AF65-F5344CB8AC3E}">
        <p14:creationId xmlns:p14="http://schemas.microsoft.com/office/powerpoint/2010/main" val="8559062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8 Hour Work-Day 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675AA46-DE55-CC48-9FB8-96006FD9AF11}"/>
              </a:ext>
            </a:extLst>
          </p:cNvPr>
          <p:cNvGrpSpPr/>
          <p:nvPr/>
        </p:nvGrpSpPr>
        <p:grpSpPr>
          <a:xfrm>
            <a:off x="1301027" y="1412875"/>
            <a:ext cx="10084131" cy="4934641"/>
            <a:chOff x="1301027" y="1412875"/>
            <a:chExt cx="10084131" cy="4934641"/>
          </a:xfrm>
        </p:grpSpPr>
        <p:graphicFrame>
          <p:nvGraphicFramePr>
            <p:cNvPr id="16" name="Chart 15">
              <a:extLst>
                <a:ext uri="{FF2B5EF4-FFF2-40B4-BE49-F238E27FC236}">
                  <a16:creationId xmlns:a16="http://schemas.microsoft.com/office/drawing/2014/main" id="{DBE6E0F0-A189-4406-EF19-55CBC64E6CC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51907129"/>
                </p:ext>
              </p:extLst>
            </p:nvPr>
          </p:nvGraphicFramePr>
          <p:xfrm>
            <a:off x="1902437" y="1412875"/>
            <a:ext cx="8324850" cy="493464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pic>
          <p:nvPicPr>
            <p:cNvPr id="4" name="Graphic 3" descr="Sleep with solid fill">
              <a:extLst>
                <a:ext uri="{FF2B5EF4-FFF2-40B4-BE49-F238E27FC236}">
                  <a16:creationId xmlns:a16="http://schemas.microsoft.com/office/drawing/2014/main" id="{A20DC36B-DF0F-7B6F-25F1-2F492D0666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313251" y="3712210"/>
              <a:ext cx="1095672" cy="1427240"/>
            </a:xfrm>
            <a:prstGeom prst="rect">
              <a:avLst/>
            </a:prstGeom>
          </p:spPr>
        </p:pic>
        <p:pic>
          <p:nvPicPr>
            <p:cNvPr id="14" name="Graphic 13" descr="Factory with solid fill">
              <a:extLst>
                <a:ext uri="{FF2B5EF4-FFF2-40B4-BE49-F238E27FC236}">
                  <a16:creationId xmlns:a16="http://schemas.microsoft.com/office/drawing/2014/main" id="{DA8D1773-93A1-F8F0-5F41-00F8B1C798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61595" y="2464495"/>
              <a:ext cx="914400" cy="914400"/>
            </a:xfrm>
            <a:prstGeom prst="rect">
              <a:avLst/>
            </a:prstGeom>
          </p:spPr>
        </p:pic>
        <p:pic>
          <p:nvPicPr>
            <p:cNvPr id="10" name="Graphic 9" descr="Barn with solid fill">
              <a:extLst>
                <a:ext uri="{FF2B5EF4-FFF2-40B4-BE49-F238E27FC236}">
                  <a16:creationId xmlns:a16="http://schemas.microsoft.com/office/drawing/2014/main" id="{04A90EEF-51A8-72E1-AF80-950987DE1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595031" y="3178115"/>
              <a:ext cx="914400" cy="914400"/>
            </a:xfrm>
            <a:prstGeom prst="rect">
              <a:avLst/>
            </a:prstGeom>
          </p:spPr>
        </p:pic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0BC64C9-6C3A-A720-2F05-D332C90ABBCA}"/>
                </a:ext>
              </a:extLst>
            </p:cNvPr>
            <p:cNvGrpSpPr/>
            <p:nvPr/>
          </p:nvGrpSpPr>
          <p:grpSpPr>
            <a:xfrm>
              <a:off x="9434854" y="2010284"/>
              <a:ext cx="1950304" cy="1610847"/>
              <a:chOff x="7818571" y="4641563"/>
              <a:chExt cx="2137223" cy="1847637"/>
            </a:xfrm>
          </p:grpSpPr>
          <p:pic>
            <p:nvPicPr>
              <p:cNvPr id="20" name="Graphic 19" descr="Television with solid fill">
                <a:extLst>
                  <a:ext uri="{FF2B5EF4-FFF2-40B4-BE49-F238E27FC236}">
                    <a16:creationId xmlns:a16="http://schemas.microsoft.com/office/drawing/2014/main" id="{BE0E93D7-D4FF-B9C1-CDA9-A6CE7B66E9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8008847" y="5574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6" name="Graphic 25" descr="Person eating with solid fill">
                <a:extLst>
                  <a:ext uri="{FF2B5EF4-FFF2-40B4-BE49-F238E27FC236}">
                    <a16:creationId xmlns:a16="http://schemas.microsoft.com/office/drawing/2014/main" id="{39926B9C-3D99-4C1D-CA0D-899902A7740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8805099" y="47075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6" name="Graphic 35" descr="Work from home Wi-Fi with solid fill">
                <a:extLst>
                  <a:ext uri="{FF2B5EF4-FFF2-40B4-BE49-F238E27FC236}">
                    <a16:creationId xmlns:a16="http://schemas.microsoft.com/office/drawing/2014/main" id="{B8577DBF-96F0-ECC6-7B07-092FA89034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7818571" y="4641563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40" name="Graphic 39" descr="Gramophone with solid fill">
                <a:extLst>
                  <a:ext uri="{FF2B5EF4-FFF2-40B4-BE49-F238E27FC236}">
                    <a16:creationId xmlns:a16="http://schemas.microsoft.com/office/drawing/2014/main" id="{D3196B28-1E14-5BC6-FECB-F1773C410D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9041394" y="5359138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41" name="Arrow: Down 40">
              <a:extLst>
                <a:ext uri="{FF2B5EF4-FFF2-40B4-BE49-F238E27FC236}">
                  <a16:creationId xmlns:a16="http://schemas.microsoft.com/office/drawing/2014/main" id="{5C9B000C-62B6-218A-98D4-5766935D65B7}"/>
                </a:ext>
              </a:extLst>
            </p:cNvPr>
            <p:cNvSpPr/>
            <p:nvPr/>
          </p:nvSpPr>
          <p:spPr>
            <a:xfrm rot="5400000">
              <a:off x="7707697" y="1637145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Arrow: Down 42">
              <a:extLst>
                <a:ext uri="{FF2B5EF4-FFF2-40B4-BE49-F238E27FC236}">
                  <a16:creationId xmlns:a16="http://schemas.microsoft.com/office/drawing/2014/main" id="{EEBFEEDF-8C2F-6A65-2DAE-B74C39ED27A7}"/>
                </a:ext>
              </a:extLst>
            </p:cNvPr>
            <p:cNvSpPr/>
            <p:nvPr/>
          </p:nvSpPr>
          <p:spPr>
            <a:xfrm rot="16200000">
              <a:off x="4262270" y="3875009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B7066A8-B226-3858-8CDC-8CCA288BAB54}"/>
                </a:ext>
              </a:extLst>
            </p:cNvPr>
            <p:cNvGrpSpPr/>
            <p:nvPr/>
          </p:nvGrpSpPr>
          <p:grpSpPr>
            <a:xfrm>
              <a:off x="1301027" y="4267950"/>
              <a:ext cx="1734675" cy="1714845"/>
              <a:chOff x="7818571" y="2740603"/>
              <a:chExt cx="1900928" cy="1966922"/>
            </a:xfrm>
          </p:grpSpPr>
          <p:pic>
            <p:nvPicPr>
              <p:cNvPr id="47" name="Graphic 46" descr="Salon with solid fill">
                <a:extLst>
                  <a:ext uri="{FF2B5EF4-FFF2-40B4-BE49-F238E27FC236}">
                    <a16:creationId xmlns:a16="http://schemas.microsoft.com/office/drawing/2014/main" id="{40764C47-7DB4-407F-7A25-B20658BFA1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707224" y="37931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49" name="Graphic 48" descr="Towel with solid fill">
                <a:extLst>
                  <a:ext uri="{FF2B5EF4-FFF2-40B4-BE49-F238E27FC236}">
                    <a16:creationId xmlns:a16="http://schemas.microsoft.com/office/drawing/2014/main" id="{231ADFFE-513E-C920-5D04-040982BF74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7818571" y="37460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50" name="Graphic 49" descr="Golf with solid fill">
                <a:extLst>
                  <a:ext uri="{FF2B5EF4-FFF2-40B4-BE49-F238E27FC236}">
                    <a16:creationId xmlns:a16="http://schemas.microsoft.com/office/drawing/2014/main" id="{AA23FCE7-1E67-0C03-5AC8-FF0D98823D3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8805099" y="275047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51" name="Graphic 50" descr="Tennis with solid fill">
                <a:extLst>
                  <a:ext uri="{FF2B5EF4-FFF2-40B4-BE49-F238E27FC236}">
                    <a16:creationId xmlns:a16="http://schemas.microsoft.com/office/drawing/2014/main" id="{76D10B87-42A9-FD51-80EF-8DA5244F4E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>
                <a:off x="7899747" y="2740603"/>
                <a:ext cx="914400" cy="9144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939216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8 Hour Work-Day </a:t>
            </a:r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DBE6E0F0-A189-4406-EF19-55CBC64E6C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0058713"/>
              </p:ext>
            </p:extLst>
          </p:nvPr>
        </p:nvGraphicFramePr>
        <p:xfrm>
          <a:off x="2125410" y="1314060"/>
          <a:ext cx="8324850" cy="4934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Graphic 3" descr="Sleep with solid fill">
            <a:extLst>
              <a:ext uri="{FF2B5EF4-FFF2-40B4-BE49-F238E27FC236}">
                <a16:creationId xmlns:a16="http://schemas.microsoft.com/office/drawing/2014/main" id="{A20DC36B-DF0F-7B6F-25F1-2F492D0666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42703" y="3474974"/>
            <a:ext cx="1095672" cy="1427240"/>
          </a:xfrm>
          <a:prstGeom prst="rect">
            <a:avLst/>
          </a:prstGeom>
        </p:spPr>
      </p:pic>
      <p:pic>
        <p:nvPicPr>
          <p:cNvPr id="14" name="Graphic 13" descr="Factory with solid fill">
            <a:extLst>
              <a:ext uri="{FF2B5EF4-FFF2-40B4-BE49-F238E27FC236}">
                <a16:creationId xmlns:a16="http://schemas.microsoft.com/office/drawing/2014/main" id="{DA8D1773-93A1-F8F0-5F41-00F8B1C79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84568" y="1977926"/>
            <a:ext cx="914400" cy="914400"/>
          </a:xfrm>
          <a:prstGeom prst="rect">
            <a:avLst/>
          </a:prstGeom>
        </p:spPr>
      </p:pic>
      <p:pic>
        <p:nvPicPr>
          <p:cNvPr id="10" name="Graphic 9" descr="Barn with solid fill">
            <a:extLst>
              <a:ext uri="{FF2B5EF4-FFF2-40B4-BE49-F238E27FC236}">
                <a16:creationId xmlns:a16="http://schemas.microsoft.com/office/drawing/2014/main" id="{04A90EEF-51A8-72E1-AF80-950987DE108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818004" y="2691546"/>
            <a:ext cx="914400" cy="914400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B0BC64C9-6C3A-A720-2F05-D332C90ABBCA}"/>
              </a:ext>
            </a:extLst>
          </p:cNvPr>
          <p:cNvGrpSpPr/>
          <p:nvPr/>
        </p:nvGrpSpPr>
        <p:grpSpPr>
          <a:xfrm>
            <a:off x="9657827" y="1523715"/>
            <a:ext cx="1950304" cy="1610847"/>
            <a:chOff x="7818571" y="4641563"/>
            <a:chExt cx="2137223" cy="1847637"/>
          </a:xfrm>
        </p:grpSpPr>
        <p:pic>
          <p:nvPicPr>
            <p:cNvPr id="20" name="Graphic 19" descr="Television with solid fill">
              <a:extLst>
                <a:ext uri="{FF2B5EF4-FFF2-40B4-BE49-F238E27FC236}">
                  <a16:creationId xmlns:a16="http://schemas.microsoft.com/office/drawing/2014/main" id="{BE0E93D7-D4FF-B9C1-CDA9-A6CE7B66E96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008847" y="5574800"/>
              <a:ext cx="914400" cy="914400"/>
            </a:xfrm>
            <a:prstGeom prst="rect">
              <a:avLst/>
            </a:prstGeom>
          </p:spPr>
        </p:pic>
        <p:pic>
          <p:nvPicPr>
            <p:cNvPr id="26" name="Graphic 25" descr="Person eating with solid fill">
              <a:extLst>
                <a:ext uri="{FF2B5EF4-FFF2-40B4-BE49-F238E27FC236}">
                  <a16:creationId xmlns:a16="http://schemas.microsoft.com/office/drawing/2014/main" id="{39926B9C-3D99-4C1D-CA0D-899902A7740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805099" y="4707525"/>
              <a:ext cx="914400" cy="914400"/>
            </a:xfrm>
            <a:prstGeom prst="rect">
              <a:avLst/>
            </a:prstGeom>
          </p:spPr>
        </p:pic>
        <p:pic>
          <p:nvPicPr>
            <p:cNvPr id="36" name="Graphic 35" descr="Work from home Wi-Fi with solid fill">
              <a:extLst>
                <a:ext uri="{FF2B5EF4-FFF2-40B4-BE49-F238E27FC236}">
                  <a16:creationId xmlns:a16="http://schemas.microsoft.com/office/drawing/2014/main" id="{B8577DBF-96F0-ECC6-7B07-092FA89034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7818571" y="4641563"/>
              <a:ext cx="914400" cy="914400"/>
            </a:xfrm>
            <a:prstGeom prst="rect">
              <a:avLst/>
            </a:prstGeom>
          </p:spPr>
        </p:pic>
        <p:pic>
          <p:nvPicPr>
            <p:cNvPr id="40" name="Graphic 39" descr="Gramophone with solid fill">
              <a:extLst>
                <a:ext uri="{FF2B5EF4-FFF2-40B4-BE49-F238E27FC236}">
                  <a16:creationId xmlns:a16="http://schemas.microsoft.com/office/drawing/2014/main" id="{D3196B28-1E14-5BC6-FECB-F1773C410D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9041394" y="5359138"/>
              <a:ext cx="914400" cy="914400"/>
            </a:xfrm>
            <a:prstGeom prst="rect">
              <a:avLst/>
            </a:prstGeom>
          </p:spPr>
        </p:pic>
      </p:grpSp>
      <p:sp>
        <p:nvSpPr>
          <p:cNvPr id="41" name="Arrow: Down 40">
            <a:extLst>
              <a:ext uri="{FF2B5EF4-FFF2-40B4-BE49-F238E27FC236}">
                <a16:creationId xmlns:a16="http://schemas.microsoft.com/office/drawing/2014/main" id="{5C9B000C-62B6-218A-98D4-5766935D65B7}"/>
              </a:ext>
            </a:extLst>
          </p:cNvPr>
          <p:cNvSpPr/>
          <p:nvPr/>
        </p:nvSpPr>
        <p:spPr>
          <a:xfrm rot="5400000">
            <a:off x="7930670" y="1150576"/>
            <a:ext cx="205614" cy="244312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EEBFEEDF-8C2F-6A65-2DAE-B74C39ED27A7}"/>
              </a:ext>
            </a:extLst>
          </p:cNvPr>
          <p:cNvSpPr/>
          <p:nvPr/>
        </p:nvSpPr>
        <p:spPr>
          <a:xfrm rot="16200000">
            <a:off x="4485243" y="3388440"/>
            <a:ext cx="205614" cy="2443123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B7066A8-B226-3858-8CDC-8CCA288BAB54}"/>
              </a:ext>
            </a:extLst>
          </p:cNvPr>
          <p:cNvGrpSpPr/>
          <p:nvPr/>
        </p:nvGrpSpPr>
        <p:grpSpPr>
          <a:xfrm>
            <a:off x="1524000" y="3781381"/>
            <a:ext cx="1734675" cy="1714845"/>
            <a:chOff x="7818571" y="2740603"/>
            <a:chExt cx="1900928" cy="1966922"/>
          </a:xfrm>
        </p:grpSpPr>
        <p:pic>
          <p:nvPicPr>
            <p:cNvPr id="47" name="Graphic 46" descr="Salon with solid fill">
              <a:extLst>
                <a:ext uri="{FF2B5EF4-FFF2-40B4-BE49-F238E27FC236}">
                  <a16:creationId xmlns:a16="http://schemas.microsoft.com/office/drawing/2014/main" id="{40764C47-7DB4-407F-7A25-B20658BFA1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8707224" y="3793125"/>
              <a:ext cx="914400" cy="914400"/>
            </a:xfrm>
            <a:prstGeom prst="rect">
              <a:avLst/>
            </a:prstGeom>
          </p:spPr>
        </p:pic>
        <p:pic>
          <p:nvPicPr>
            <p:cNvPr id="49" name="Graphic 48" descr="Towel with solid fill">
              <a:extLst>
                <a:ext uri="{FF2B5EF4-FFF2-40B4-BE49-F238E27FC236}">
                  <a16:creationId xmlns:a16="http://schemas.microsoft.com/office/drawing/2014/main" id="{231ADFFE-513E-C920-5D04-040982BF74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7818571" y="3746000"/>
              <a:ext cx="914400" cy="914400"/>
            </a:xfrm>
            <a:prstGeom prst="rect">
              <a:avLst/>
            </a:prstGeom>
          </p:spPr>
        </p:pic>
        <p:pic>
          <p:nvPicPr>
            <p:cNvPr id="50" name="Graphic 49" descr="Golf with solid fill">
              <a:extLst>
                <a:ext uri="{FF2B5EF4-FFF2-40B4-BE49-F238E27FC236}">
                  <a16:creationId xmlns:a16="http://schemas.microsoft.com/office/drawing/2014/main" id="{AA23FCE7-1E67-0C03-5AC8-FF0D98823D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8805099" y="2750475"/>
              <a:ext cx="914400" cy="914400"/>
            </a:xfrm>
            <a:prstGeom prst="rect">
              <a:avLst/>
            </a:prstGeom>
          </p:spPr>
        </p:pic>
        <p:pic>
          <p:nvPicPr>
            <p:cNvPr id="51" name="Graphic 50" descr="Tennis with solid fill">
              <a:extLst>
                <a:ext uri="{FF2B5EF4-FFF2-40B4-BE49-F238E27FC236}">
                  <a16:creationId xmlns:a16="http://schemas.microsoft.com/office/drawing/2014/main" id="{76D10B87-42A9-FD51-80EF-8DA5244F4E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4"/>
                </a:ext>
              </a:extLst>
            </a:blip>
            <a:stretch>
              <a:fillRect/>
            </a:stretch>
          </p:blipFill>
          <p:spPr>
            <a:xfrm>
              <a:off x="7899747" y="2740603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34082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120" y="135895"/>
            <a:ext cx="11772900" cy="973137"/>
          </a:xfrm>
        </p:spPr>
        <p:txBody>
          <a:bodyPr>
            <a:noAutofit/>
          </a:bodyPr>
          <a:lstStyle/>
          <a:p>
            <a:r>
              <a:rPr lang="en-US" sz="4800" dirty="0"/>
              <a:t>8 Hour Work-Day X 5 = 40 Hour Work -Week 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AC502E0-9C74-6A37-53A4-E9C26B23B969}"/>
              </a:ext>
            </a:extLst>
          </p:cNvPr>
          <p:cNvGrpSpPr/>
          <p:nvPr/>
        </p:nvGrpSpPr>
        <p:grpSpPr>
          <a:xfrm>
            <a:off x="298294" y="1348305"/>
            <a:ext cx="4081678" cy="2588316"/>
            <a:chOff x="1301027" y="1390810"/>
            <a:chExt cx="10084131" cy="4956706"/>
          </a:xfrm>
        </p:grpSpPr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AC34CEC8-9FB0-ED16-4D63-EFB2D6A9C582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076199736"/>
                </p:ext>
              </p:extLst>
            </p:nvPr>
          </p:nvGraphicFramePr>
          <p:xfrm>
            <a:off x="1902436" y="1390810"/>
            <a:ext cx="8217034" cy="49567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pic>
          <p:nvPicPr>
            <p:cNvPr id="6" name="Graphic 5" descr="Sleep with solid fill">
              <a:extLst>
                <a:ext uri="{FF2B5EF4-FFF2-40B4-BE49-F238E27FC236}">
                  <a16:creationId xmlns:a16="http://schemas.microsoft.com/office/drawing/2014/main" id="{25FA4EBC-7EFB-4DFB-AFD8-A6E32918E0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935161" y="3838731"/>
              <a:ext cx="1095672" cy="1427240"/>
            </a:xfrm>
            <a:prstGeom prst="rect">
              <a:avLst/>
            </a:prstGeom>
          </p:spPr>
        </p:pic>
        <p:pic>
          <p:nvPicPr>
            <p:cNvPr id="7" name="Graphic 6" descr="Factory with solid fill">
              <a:extLst>
                <a:ext uri="{FF2B5EF4-FFF2-40B4-BE49-F238E27FC236}">
                  <a16:creationId xmlns:a16="http://schemas.microsoft.com/office/drawing/2014/main" id="{2EA4D8AD-83F2-8E58-E2CE-42EE1266E6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61595" y="2464495"/>
              <a:ext cx="914400" cy="914400"/>
            </a:xfrm>
            <a:prstGeom prst="rect">
              <a:avLst/>
            </a:prstGeom>
          </p:spPr>
        </p:pic>
        <p:pic>
          <p:nvPicPr>
            <p:cNvPr id="8" name="Graphic 7" descr="Barn with solid fill">
              <a:extLst>
                <a:ext uri="{FF2B5EF4-FFF2-40B4-BE49-F238E27FC236}">
                  <a16:creationId xmlns:a16="http://schemas.microsoft.com/office/drawing/2014/main" id="{52E5B442-83C7-DF46-DB70-43E602736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595031" y="3178115"/>
              <a:ext cx="914400" cy="914400"/>
            </a:xfrm>
            <a:prstGeom prst="rect">
              <a:avLst/>
            </a:prstGeom>
          </p:spPr>
        </p:pic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2E44A93-A844-03CB-F9A8-EF9BF38B890F}"/>
                </a:ext>
              </a:extLst>
            </p:cNvPr>
            <p:cNvGrpSpPr/>
            <p:nvPr/>
          </p:nvGrpSpPr>
          <p:grpSpPr>
            <a:xfrm>
              <a:off x="9434854" y="2010284"/>
              <a:ext cx="1950304" cy="1610847"/>
              <a:chOff x="7818571" y="4641563"/>
              <a:chExt cx="2137223" cy="1847637"/>
            </a:xfrm>
          </p:grpSpPr>
          <p:pic>
            <p:nvPicPr>
              <p:cNvPr id="22" name="Graphic 21" descr="Television with solid fill">
                <a:extLst>
                  <a:ext uri="{FF2B5EF4-FFF2-40B4-BE49-F238E27FC236}">
                    <a16:creationId xmlns:a16="http://schemas.microsoft.com/office/drawing/2014/main" id="{A5417C31-4681-14B4-22C8-36D7C54621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8008847" y="5574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3" name="Graphic 22" descr="Person eating with solid fill">
                <a:extLst>
                  <a:ext uri="{FF2B5EF4-FFF2-40B4-BE49-F238E27FC236}">
                    <a16:creationId xmlns:a16="http://schemas.microsoft.com/office/drawing/2014/main" id="{B4CCC662-3548-8D2A-ECC0-342322296B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8805099" y="47075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4" name="Graphic 23" descr="Work from home Wi-Fi with solid fill">
                <a:extLst>
                  <a:ext uri="{FF2B5EF4-FFF2-40B4-BE49-F238E27FC236}">
                    <a16:creationId xmlns:a16="http://schemas.microsoft.com/office/drawing/2014/main" id="{D2FA8FF8-9892-784A-DB2D-831DA007174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7818571" y="4641563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5" name="Graphic 24" descr="Gramophone with solid fill">
                <a:extLst>
                  <a:ext uri="{FF2B5EF4-FFF2-40B4-BE49-F238E27FC236}">
                    <a16:creationId xmlns:a16="http://schemas.microsoft.com/office/drawing/2014/main" id="{FB7A09E5-DA29-5B61-09F0-904E3F5921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9041394" y="5359138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11" name="Arrow: Down 10">
              <a:extLst>
                <a:ext uri="{FF2B5EF4-FFF2-40B4-BE49-F238E27FC236}">
                  <a16:creationId xmlns:a16="http://schemas.microsoft.com/office/drawing/2014/main" id="{C3DFC0D5-4947-F0EA-279D-C777CB8FD0C3}"/>
                </a:ext>
              </a:extLst>
            </p:cNvPr>
            <p:cNvSpPr/>
            <p:nvPr/>
          </p:nvSpPr>
          <p:spPr>
            <a:xfrm rot="5400000">
              <a:off x="7707697" y="1637145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Arrow: Down 11">
              <a:extLst>
                <a:ext uri="{FF2B5EF4-FFF2-40B4-BE49-F238E27FC236}">
                  <a16:creationId xmlns:a16="http://schemas.microsoft.com/office/drawing/2014/main" id="{93E34BFB-C9DE-D72D-CC59-E79751768AF6}"/>
                </a:ext>
              </a:extLst>
            </p:cNvPr>
            <p:cNvSpPr/>
            <p:nvPr/>
          </p:nvSpPr>
          <p:spPr>
            <a:xfrm rot="16200000">
              <a:off x="4262270" y="3875009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C560B84-4FDD-E20C-323E-6B4D078F788D}"/>
                </a:ext>
              </a:extLst>
            </p:cNvPr>
            <p:cNvGrpSpPr/>
            <p:nvPr/>
          </p:nvGrpSpPr>
          <p:grpSpPr>
            <a:xfrm>
              <a:off x="1301027" y="4267950"/>
              <a:ext cx="1734675" cy="1714845"/>
              <a:chOff x="7818571" y="2740603"/>
              <a:chExt cx="1900928" cy="1966922"/>
            </a:xfrm>
          </p:grpSpPr>
          <p:pic>
            <p:nvPicPr>
              <p:cNvPr id="15" name="Graphic 14" descr="Salon with solid fill">
                <a:extLst>
                  <a:ext uri="{FF2B5EF4-FFF2-40B4-BE49-F238E27FC236}">
                    <a16:creationId xmlns:a16="http://schemas.microsoft.com/office/drawing/2014/main" id="{8414AD14-2494-31EB-A6EA-422E58523C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707224" y="37931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" name="Graphic 16" descr="Towel with solid fill">
                <a:extLst>
                  <a:ext uri="{FF2B5EF4-FFF2-40B4-BE49-F238E27FC236}">
                    <a16:creationId xmlns:a16="http://schemas.microsoft.com/office/drawing/2014/main" id="{ADE01DA0-3E45-9D13-9D21-6F926BB14F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7818571" y="37460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9" name="Graphic 18" descr="Golf with solid fill">
                <a:extLst>
                  <a:ext uri="{FF2B5EF4-FFF2-40B4-BE49-F238E27FC236}">
                    <a16:creationId xmlns:a16="http://schemas.microsoft.com/office/drawing/2014/main" id="{782128F0-CEC6-D3CA-7AFA-3649E11935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8805099" y="275047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21" name="Graphic 20" descr="Tennis with solid fill">
                <a:extLst>
                  <a:ext uri="{FF2B5EF4-FFF2-40B4-BE49-F238E27FC236}">
                    <a16:creationId xmlns:a16="http://schemas.microsoft.com/office/drawing/2014/main" id="{2EEC1B4D-3CDA-7768-D43D-B0AF1206F7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>
                <a:off x="7899747" y="2740603"/>
                <a:ext cx="914400" cy="914400"/>
              </a:xfrm>
              <a:prstGeom prst="rect">
                <a:avLst/>
              </a:prstGeom>
            </p:spPr>
          </p:pic>
        </p:grp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5D4F0D37-1148-2A72-250A-CCC5F01535D8}"/>
              </a:ext>
            </a:extLst>
          </p:cNvPr>
          <p:cNvGrpSpPr/>
          <p:nvPr/>
        </p:nvGrpSpPr>
        <p:grpSpPr>
          <a:xfrm>
            <a:off x="4211910" y="1132998"/>
            <a:ext cx="4081678" cy="2588316"/>
            <a:chOff x="1301027" y="1390810"/>
            <a:chExt cx="10084131" cy="4956706"/>
          </a:xfrm>
        </p:grpSpPr>
        <p:graphicFrame>
          <p:nvGraphicFramePr>
            <p:cNvPr id="106" name="Chart 105">
              <a:extLst>
                <a:ext uri="{FF2B5EF4-FFF2-40B4-BE49-F238E27FC236}">
                  <a16:creationId xmlns:a16="http://schemas.microsoft.com/office/drawing/2014/main" id="{97D001AD-76C1-E63F-4443-6F8AF045B18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05682624"/>
                </p:ext>
              </p:extLst>
            </p:nvPr>
          </p:nvGraphicFramePr>
          <p:xfrm>
            <a:off x="1902436" y="1390810"/>
            <a:ext cx="8217034" cy="49567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5"/>
            </a:graphicData>
          </a:graphic>
        </p:graphicFrame>
        <p:pic>
          <p:nvPicPr>
            <p:cNvPr id="107" name="Graphic 106" descr="Sleep with solid fill">
              <a:extLst>
                <a:ext uri="{FF2B5EF4-FFF2-40B4-BE49-F238E27FC236}">
                  <a16:creationId xmlns:a16="http://schemas.microsoft.com/office/drawing/2014/main" id="{F5E4FEBF-8619-F1DC-ED0C-813DFE113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935161" y="3838731"/>
              <a:ext cx="1095672" cy="1427240"/>
            </a:xfrm>
            <a:prstGeom prst="rect">
              <a:avLst/>
            </a:prstGeom>
          </p:spPr>
        </p:pic>
        <p:pic>
          <p:nvPicPr>
            <p:cNvPr id="108" name="Graphic 107" descr="Factory with solid fill">
              <a:extLst>
                <a:ext uri="{FF2B5EF4-FFF2-40B4-BE49-F238E27FC236}">
                  <a16:creationId xmlns:a16="http://schemas.microsoft.com/office/drawing/2014/main" id="{43A7E5C1-2E88-B7F7-17B8-04C96F6EFD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61595" y="2464495"/>
              <a:ext cx="914400" cy="914400"/>
            </a:xfrm>
            <a:prstGeom prst="rect">
              <a:avLst/>
            </a:prstGeom>
          </p:spPr>
        </p:pic>
        <p:pic>
          <p:nvPicPr>
            <p:cNvPr id="109" name="Graphic 108" descr="Barn with solid fill">
              <a:extLst>
                <a:ext uri="{FF2B5EF4-FFF2-40B4-BE49-F238E27FC236}">
                  <a16:creationId xmlns:a16="http://schemas.microsoft.com/office/drawing/2014/main" id="{5FADD383-7406-C199-984B-77E9D5DBD72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595031" y="3178115"/>
              <a:ext cx="914400" cy="914400"/>
            </a:xfrm>
            <a:prstGeom prst="rect">
              <a:avLst/>
            </a:prstGeom>
          </p:spPr>
        </p:pic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C544FE91-7EBD-A6AC-4583-9B869508B118}"/>
                </a:ext>
              </a:extLst>
            </p:cNvPr>
            <p:cNvGrpSpPr/>
            <p:nvPr/>
          </p:nvGrpSpPr>
          <p:grpSpPr>
            <a:xfrm>
              <a:off x="9434854" y="2010284"/>
              <a:ext cx="1950304" cy="1610847"/>
              <a:chOff x="7818571" y="4641563"/>
              <a:chExt cx="2137223" cy="1847637"/>
            </a:xfrm>
          </p:grpSpPr>
          <p:pic>
            <p:nvPicPr>
              <p:cNvPr id="118" name="Graphic 117" descr="Television with solid fill">
                <a:extLst>
                  <a:ext uri="{FF2B5EF4-FFF2-40B4-BE49-F238E27FC236}">
                    <a16:creationId xmlns:a16="http://schemas.microsoft.com/office/drawing/2014/main" id="{3FA310B2-E463-54A3-9399-21BE0023C2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8008847" y="5574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19" name="Graphic 118" descr="Person eating with solid fill">
                <a:extLst>
                  <a:ext uri="{FF2B5EF4-FFF2-40B4-BE49-F238E27FC236}">
                    <a16:creationId xmlns:a16="http://schemas.microsoft.com/office/drawing/2014/main" id="{F23E2831-04BC-C60F-5AAF-B52EC270D3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8805099" y="47075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20" name="Graphic 119" descr="Work from home Wi-Fi with solid fill">
                <a:extLst>
                  <a:ext uri="{FF2B5EF4-FFF2-40B4-BE49-F238E27FC236}">
                    <a16:creationId xmlns:a16="http://schemas.microsoft.com/office/drawing/2014/main" id="{53CEADD7-AE60-BC71-1910-15E6705C65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7818571" y="4641563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21" name="Graphic 120" descr="Gramophone with solid fill">
                <a:extLst>
                  <a:ext uri="{FF2B5EF4-FFF2-40B4-BE49-F238E27FC236}">
                    <a16:creationId xmlns:a16="http://schemas.microsoft.com/office/drawing/2014/main" id="{E4065728-F5DC-6A4A-23B1-7779E83ACD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9041394" y="5359138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111" name="Arrow: Down 110">
              <a:extLst>
                <a:ext uri="{FF2B5EF4-FFF2-40B4-BE49-F238E27FC236}">
                  <a16:creationId xmlns:a16="http://schemas.microsoft.com/office/drawing/2014/main" id="{9B414518-547A-7604-2FD7-8842E93C65A9}"/>
                </a:ext>
              </a:extLst>
            </p:cNvPr>
            <p:cNvSpPr/>
            <p:nvPr/>
          </p:nvSpPr>
          <p:spPr>
            <a:xfrm rot="5400000">
              <a:off x="7707697" y="1637145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2" name="Arrow: Down 111">
              <a:extLst>
                <a:ext uri="{FF2B5EF4-FFF2-40B4-BE49-F238E27FC236}">
                  <a16:creationId xmlns:a16="http://schemas.microsoft.com/office/drawing/2014/main" id="{1B192218-6B30-6C1E-D6A5-EC21F86159AB}"/>
                </a:ext>
              </a:extLst>
            </p:cNvPr>
            <p:cNvSpPr/>
            <p:nvPr/>
          </p:nvSpPr>
          <p:spPr>
            <a:xfrm rot="16200000">
              <a:off x="4262270" y="3875009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7E756DF3-A984-1586-9F72-66CBCD1D400C}"/>
                </a:ext>
              </a:extLst>
            </p:cNvPr>
            <p:cNvGrpSpPr/>
            <p:nvPr/>
          </p:nvGrpSpPr>
          <p:grpSpPr>
            <a:xfrm>
              <a:off x="1301027" y="4267950"/>
              <a:ext cx="1734675" cy="1714845"/>
              <a:chOff x="7818571" y="2740603"/>
              <a:chExt cx="1900928" cy="1966922"/>
            </a:xfrm>
          </p:grpSpPr>
          <p:pic>
            <p:nvPicPr>
              <p:cNvPr id="114" name="Graphic 113" descr="Salon with solid fill">
                <a:extLst>
                  <a:ext uri="{FF2B5EF4-FFF2-40B4-BE49-F238E27FC236}">
                    <a16:creationId xmlns:a16="http://schemas.microsoft.com/office/drawing/2014/main" id="{BA5BFE1C-5DB6-AC2A-CBDB-507176CDA7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707224" y="37931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15" name="Graphic 114" descr="Towel with solid fill">
                <a:extLst>
                  <a:ext uri="{FF2B5EF4-FFF2-40B4-BE49-F238E27FC236}">
                    <a16:creationId xmlns:a16="http://schemas.microsoft.com/office/drawing/2014/main" id="{8488F0B7-D3F0-8FAB-65A3-D927EBB5BA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7818571" y="37460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16" name="Graphic 115" descr="Golf with solid fill">
                <a:extLst>
                  <a:ext uri="{FF2B5EF4-FFF2-40B4-BE49-F238E27FC236}">
                    <a16:creationId xmlns:a16="http://schemas.microsoft.com/office/drawing/2014/main" id="{36C592D9-3758-B306-C212-6C9238105F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8805099" y="275047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17" name="Graphic 116" descr="Tennis with solid fill">
                <a:extLst>
                  <a:ext uri="{FF2B5EF4-FFF2-40B4-BE49-F238E27FC236}">
                    <a16:creationId xmlns:a16="http://schemas.microsoft.com/office/drawing/2014/main" id="{3CB5DFCA-83B4-CF9A-CE98-629862A520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>
                <a:off x="7899747" y="2740603"/>
                <a:ext cx="914400" cy="914400"/>
              </a:xfrm>
              <a:prstGeom prst="rect">
                <a:avLst/>
              </a:prstGeom>
            </p:spPr>
          </p:pic>
        </p:grp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9DC76D88-97A8-E43D-96AB-BC049ADDC29D}"/>
              </a:ext>
            </a:extLst>
          </p:cNvPr>
          <p:cNvGrpSpPr/>
          <p:nvPr/>
        </p:nvGrpSpPr>
        <p:grpSpPr>
          <a:xfrm>
            <a:off x="2941186" y="3725418"/>
            <a:ext cx="4081678" cy="2588316"/>
            <a:chOff x="1301027" y="1390810"/>
            <a:chExt cx="10084131" cy="4956706"/>
          </a:xfrm>
        </p:grpSpPr>
        <p:graphicFrame>
          <p:nvGraphicFramePr>
            <p:cNvPr id="123" name="Chart 122">
              <a:extLst>
                <a:ext uri="{FF2B5EF4-FFF2-40B4-BE49-F238E27FC236}">
                  <a16:creationId xmlns:a16="http://schemas.microsoft.com/office/drawing/2014/main" id="{64E799B4-B4E2-69DB-C94B-09866DA3EF6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908366630"/>
                </p:ext>
              </p:extLst>
            </p:nvPr>
          </p:nvGraphicFramePr>
          <p:xfrm>
            <a:off x="1902436" y="1390810"/>
            <a:ext cx="8217034" cy="49567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6"/>
            </a:graphicData>
          </a:graphic>
        </p:graphicFrame>
        <p:pic>
          <p:nvPicPr>
            <p:cNvPr id="124" name="Graphic 123" descr="Sleep with solid fill">
              <a:extLst>
                <a:ext uri="{FF2B5EF4-FFF2-40B4-BE49-F238E27FC236}">
                  <a16:creationId xmlns:a16="http://schemas.microsoft.com/office/drawing/2014/main" id="{3D6B8C67-CC28-441B-4C00-4B923C1124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935161" y="3838731"/>
              <a:ext cx="1095672" cy="1427240"/>
            </a:xfrm>
            <a:prstGeom prst="rect">
              <a:avLst/>
            </a:prstGeom>
          </p:spPr>
        </p:pic>
        <p:pic>
          <p:nvPicPr>
            <p:cNvPr id="125" name="Graphic 124" descr="Factory with solid fill">
              <a:extLst>
                <a:ext uri="{FF2B5EF4-FFF2-40B4-BE49-F238E27FC236}">
                  <a16:creationId xmlns:a16="http://schemas.microsoft.com/office/drawing/2014/main" id="{C194D71F-B228-D3C9-8AEE-3EF7C66B3A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61595" y="2464495"/>
              <a:ext cx="914400" cy="914400"/>
            </a:xfrm>
            <a:prstGeom prst="rect">
              <a:avLst/>
            </a:prstGeom>
          </p:spPr>
        </p:pic>
        <p:pic>
          <p:nvPicPr>
            <p:cNvPr id="126" name="Graphic 125" descr="Barn with solid fill">
              <a:extLst>
                <a:ext uri="{FF2B5EF4-FFF2-40B4-BE49-F238E27FC236}">
                  <a16:creationId xmlns:a16="http://schemas.microsoft.com/office/drawing/2014/main" id="{58112552-B805-BA1C-AF72-796B69A3EFC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595031" y="3178115"/>
              <a:ext cx="914400" cy="914400"/>
            </a:xfrm>
            <a:prstGeom prst="rect">
              <a:avLst/>
            </a:prstGeom>
          </p:spPr>
        </p:pic>
        <p:grpSp>
          <p:nvGrpSpPr>
            <p:cNvPr id="127" name="Group 126">
              <a:extLst>
                <a:ext uri="{FF2B5EF4-FFF2-40B4-BE49-F238E27FC236}">
                  <a16:creationId xmlns:a16="http://schemas.microsoft.com/office/drawing/2014/main" id="{276B0C95-6567-CB6B-90AE-3ACB4856FE49}"/>
                </a:ext>
              </a:extLst>
            </p:cNvPr>
            <p:cNvGrpSpPr/>
            <p:nvPr/>
          </p:nvGrpSpPr>
          <p:grpSpPr>
            <a:xfrm>
              <a:off x="9434854" y="2010284"/>
              <a:ext cx="1950304" cy="1610847"/>
              <a:chOff x="7818571" y="4641563"/>
              <a:chExt cx="2137223" cy="1847637"/>
            </a:xfrm>
          </p:grpSpPr>
          <p:pic>
            <p:nvPicPr>
              <p:cNvPr id="135" name="Graphic 134" descr="Television with solid fill">
                <a:extLst>
                  <a:ext uri="{FF2B5EF4-FFF2-40B4-BE49-F238E27FC236}">
                    <a16:creationId xmlns:a16="http://schemas.microsoft.com/office/drawing/2014/main" id="{BABEF3EB-C484-F7D2-D3BD-03025B7DB72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8008847" y="5574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6" name="Graphic 135" descr="Person eating with solid fill">
                <a:extLst>
                  <a:ext uri="{FF2B5EF4-FFF2-40B4-BE49-F238E27FC236}">
                    <a16:creationId xmlns:a16="http://schemas.microsoft.com/office/drawing/2014/main" id="{8ED50608-8E64-4969-1E61-AADC996AC3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8805099" y="47075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7" name="Graphic 136" descr="Work from home Wi-Fi with solid fill">
                <a:extLst>
                  <a:ext uri="{FF2B5EF4-FFF2-40B4-BE49-F238E27FC236}">
                    <a16:creationId xmlns:a16="http://schemas.microsoft.com/office/drawing/2014/main" id="{8809DE61-379A-7C62-5371-E778776A273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7818571" y="4641563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8" name="Graphic 137" descr="Gramophone with solid fill">
                <a:extLst>
                  <a:ext uri="{FF2B5EF4-FFF2-40B4-BE49-F238E27FC236}">
                    <a16:creationId xmlns:a16="http://schemas.microsoft.com/office/drawing/2014/main" id="{4FF37EFC-6777-2D03-E2A8-3DFBDCEABD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9041394" y="5359138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128" name="Arrow: Down 127">
              <a:extLst>
                <a:ext uri="{FF2B5EF4-FFF2-40B4-BE49-F238E27FC236}">
                  <a16:creationId xmlns:a16="http://schemas.microsoft.com/office/drawing/2014/main" id="{8179DBFE-81B6-636C-714E-E271A87DBD17}"/>
                </a:ext>
              </a:extLst>
            </p:cNvPr>
            <p:cNvSpPr/>
            <p:nvPr/>
          </p:nvSpPr>
          <p:spPr>
            <a:xfrm rot="5400000">
              <a:off x="7707697" y="1637145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9" name="Arrow: Down 128">
              <a:extLst>
                <a:ext uri="{FF2B5EF4-FFF2-40B4-BE49-F238E27FC236}">
                  <a16:creationId xmlns:a16="http://schemas.microsoft.com/office/drawing/2014/main" id="{D3096ED9-9A29-30C5-FD36-29A48A53C70F}"/>
                </a:ext>
              </a:extLst>
            </p:cNvPr>
            <p:cNvSpPr/>
            <p:nvPr/>
          </p:nvSpPr>
          <p:spPr>
            <a:xfrm rot="16200000">
              <a:off x="4262270" y="3875009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7F3DB0A2-FE0A-718A-221E-000CD7BA4FE3}"/>
                </a:ext>
              </a:extLst>
            </p:cNvPr>
            <p:cNvGrpSpPr/>
            <p:nvPr/>
          </p:nvGrpSpPr>
          <p:grpSpPr>
            <a:xfrm>
              <a:off x="1301027" y="4267950"/>
              <a:ext cx="1734675" cy="1714845"/>
              <a:chOff x="7818571" y="2740603"/>
              <a:chExt cx="1900928" cy="1966922"/>
            </a:xfrm>
          </p:grpSpPr>
          <p:pic>
            <p:nvPicPr>
              <p:cNvPr id="131" name="Graphic 130" descr="Salon with solid fill">
                <a:extLst>
                  <a:ext uri="{FF2B5EF4-FFF2-40B4-BE49-F238E27FC236}">
                    <a16:creationId xmlns:a16="http://schemas.microsoft.com/office/drawing/2014/main" id="{74B89C07-500A-EE52-7754-CDD8A6483A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707224" y="37931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2" name="Graphic 131" descr="Towel with solid fill">
                <a:extLst>
                  <a:ext uri="{FF2B5EF4-FFF2-40B4-BE49-F238E27FC236}">
                    <a16:creationId xmlns:a16="http://schemas.microsoft.com/office/drawing/2014/main" id="{C4AA467A-140B-AB19-E666-7E0FEC180A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7818571" y="37460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3" name="Graphic 132" descr="Golf with solid fill">
                <a:extLst>
                  <a:ext uri="{FF2B5EF4-FFF2-40B4-BE49-F238E27FC236}">
                    <a16:creationId xmlns:a16="http://schemas.microsoft.com/office/drawing/2014/main" id="{E22EDDDD-586A-17A2-98C3-185770469D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8805099" y="275047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34" name="Graphic 133" descr="Tennis with solid fill">
                <a:extLst>
                  <a:ext uri="{FF2B5EF4-FFF2-40B4-BE49-F238E27FC236}">
                    <a16:creationId xmlns:a16="http://schemas.microsoft.com/office/drawing/2014/main" id="{20754AD1-F5BC-E281-ECEC-1A834BFEE9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>
                <a:off x="7899747" y="2740603"/>
                <a:ext cx="914400" cy="914400"/>
              </a:xfrm>
              <a:prstGeom prst="rect">
                <a:avLst/>
              </a:prstGeom>
            </p:spPr>
          </p:pic>
        </p:grp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2C5DE7AE-21B7-1FDC-BCD5-C00F82A91553}"/>
              </a:ext>
            </a:extLst>
          </p:cNvPr>
          <p:cNvGrpSpPr/>
          <p:nvPr/>
        </p:nvGrpSpPr>
        <p:grpSpPr>
          <a:xfrm>
            <a:off x="7967342" y="1450064"/>
            <a:ext cx="4081678" cy="2588316"/>
            <a:chOff x="1301027" y="1390810"/>
            <a:chExt cx="10084131" cy="4956706"/>
          </a:xfrm>
        </p:grpSpPr>
        <p:graphicFrame>
          <p:nvGraphicFramePr>
            <p:cNvPr id="140" name="Chart 139">
              <a:extLst>
                <a:ext uri="{FF2B5EF4-FFF2-40B4-BE49-F238E27FC236}">
                  <a16:creationId xmlns:a16="http://schemas.microsoft.com/office/drawing/2014/main" id="{523F12C1-194A-D3AA-81F7-1F5ECB5656CA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05682624"/>
                </p:ext>
              </p:extLst>
            </p:nvPr>
          </p:nvGraphicFramePr>
          <p:xfrm>
            <a:off x="1902436" y="1390810"/>
            <a:ext cx="8217034" cy="49567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7"/>
            </a:graphicData>
          </a:graphic>
        </p:graphicFrame>
        <p:pic>
          <p:nvPicPr>
            <p:cNvPr id="141" name="Graphic 140" descr="Sleep with solid fill">
              <a:extLst>
                <a:ext uri="{FF2B5EF4-FFF2-40B4-BE49-F238E27FC236}">
                  <a16:creationId xmlns:a16="http://schemas.microsoft.com/office/drawing/2014/main" id="{8193ABD2-D4D8-7501-77E8-15D3ECBD8C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935161" y="3838731"/>
              <a:ext cx="1095672" cy="1427240"/>
            </a:xfrm>
            <a:prstGeom prst="rect">
              <a:avLst/>
            </a:prstGeom>
          </p:spPr>
        </p:pic>
        <p:pic>
          <p:nvPicPr>
            <p:cNvPr id="142" name="Graphic 141" descr="Factory with solid fill">
              <a:extLst>
                <a:ext uri="{FF2B5EF4-FFF2-40B4-BE49-F238E27FC236}">
                  <a16:creationId xmlns:a16="http://schemas.microsoft.com/office/drawing/2014/main" id="{B537F8A0-987C-2C64-A977-182285BBC44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61595" y="2464495"/>
              <a:ext cx="914400" cy="914400"/>
            </a:xfrm>
            <a:prstGeom prst="rect">
              <a:avLst/>
            </a:prstGeom>
          </p:spPr>
        </p:pic>
        <p:pic>
          <p:nvPicPr>
            <p:cNvPr id="143" name="Graphic 142" descr="Barn with solid fill">
              <a:extLst>
                <a:ext uri="{FF2B5EF4-FFF2-40B4-BE49-F238E27FC236}">
                  <a16:creationId xmlns:a16="http://schemas.microsoft.com/office/drawing/2014/main" id="{87F7B17C-DDFA-90DF-7376-973C0560B64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595031" y="3178115"/>
              <a:ext cx="914400" cy="914400"/>
            </a:xfrm>
            <a:prstGeom prst="rect">
              <a:avLst/>
            </a:prstGeom>
          </p:spPr>
        </p:pic>
        <p:grpSp>
          <p:nvGrpSpPr>
            <p:cNvPr id="144" name="Group 143">
              <a:extLst>
                <a:ext uri="{FF2B5EF4-FFF2-40B4-BE49-F238E27FC236}">
                  <a16:creationId xmlns:a16="http://schemas.microsoft.com/office/drawing/2014/main" id="{6466EC54-03A3-117B-051F-79059FDDC2BA}"/>
                </a:ext>
              </a:extLst>
            </p:cNvPr>
            <p:cNvGrpSpPr/>
            <p:nvPr/>
          </p:nvGrpSpPr>
          <p:grpSpPr>
            <a:xfrm>
              <a:off x="9434854" y="2010284"/>
              <a:ext cx="1950304" cy="1610847"/>
              <a:chOff x="7818571" y="4641563"/>
              <a:chExt cx="2137223" cy="1847637"/>
            </a:xfrm>
          </p:grpSpPr>
          <p:pic>
            <p:nvPicPr>
              <p:cNvPr id="152" name="Graphic 151" descr="Television with solid fill">
                <a:extLst>
                  <a:ext uri="{FF2B5EF4-FFF2-40B4-BE49-F238E27FC236}">
                    <a16:creationId xmlns:a16="http://schemas.microsoft.com/office/drawing/2014/main" id="{91B08831-18DC-64E4-FFAD-D6C3495BD4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8008847" y="5574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53" name="Graphic 152" descr="Person eating with solid fill">
                <a:extLst>
                  <a:ext uri="{FF2B5EF4-FFF2-40B4-BE49-F238E27FC236}">
                    <a16:creationId xmlns:a16="http://schemas.microsoft.com/office/drawing/2014/main" id="{3C535277-2D0D-CAB1-AB9E-F6D335829B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8805099" y="47075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54" name="Graphic 153" descr="Work from home Wi-Fi with solid fill">
                <a:extLst>
                  <a:ext uri="{FF2B5EF4-FFF2-40B4-BE49-F238E27FC236}">
                    <a16:creationId xmlns:a16="http://schemas.microsoft.com/office/drawing/2014/main" id="{58B5B54A-72B3-4EB8-49F3-AB368808CB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7818571" y="4641563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55" name="Graphic 154" descr="Gramophone with solid fill">
                <a:extLst>
                  <a:ext uri="{FF2B5EF4-FFF2-40B4-BE49-F238E27FC236}">
                    <a16:creationId xmlns:a16="http://schemas.microsoft.com/office/drawing/2014/main" id="{B71364B2-6823-D01D-15B7-2B8C020B32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9041394" y="5359138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145" name="Arrow: Down 144">
              <a:extLst>
                <a:ext uri="{FF2B5EF4-FFF2-40B4-BE49-F238E27FC236}">
                  <a16:creationId xmlns:a16="http://schemas.microsoft.com/office/drawing/2014/main" id="{DFC95F8B-1555-41E1-A75D-839A2EE0220A}"/>
                </a:ext>
              </a:extLst>
            </p:cNvPr>
            <p:cNvSpPr/>
            <p:nvPr/>
          </p:nvSpPr>
          <p:spPr>
            <a:xfrm rot="5400000">
              <a:off x="7707697" y="1637145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Arrow: Down 145">
              <a:extLst>
                <a:ext uri="{FF2B5EF4-FFF2-40B4-BE49-F238E27FC236}">
                  <a16:creationId xmlns:a16="http://schemas.microsoft.com/office/drawing/2014/main" id="{B4F970C6-C655-14B1-EEEB-83CECA97D040}"/>
                </a:ext>
              </a:extLst>
            </p:cNvPr>
            <p:cNvSpPr/>
            <p:nvPr/>
          </p:nvSpPr>
          <p:spPr>
            <a:xfrm rot="16200000">
              <a:off x="4262270" y="3875009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47" name="Group 146">
              <a:extLst>
                <a:ext uri="{FF2B5EF4-FFF2-40B4-BE49-F238E27FC236}">
                  <a16:creationId xmlns:a16="http://schemas.microsoft.com/office/drawing/2014/main" id="{00EE95BF-4BF3-ACC3-E06C-3FA40C0DB4C9}"/>
                </a:ext>
              </a:extLst>
            </p:cNvPr>
            <p:cNvGrpSpPr/>
            <p:nvPr/>
          </p:nvGrpSpPr>
          <p:grpSpPr>
            <a:xfrm>
              <a:off x="1301027" y="4267950"/>
              <a:ext cx="1734675" cy="1714845"/>
              <a:chOff x="7818571" y="2740603"/>
              <a:chExt cx="1900928" cy="1966922"/>
            </a:xfrm>
          </p:grpSpPr>
          <p:pic>
            <p:nvPicPr>
              <p:cNvPr id="148" name="Graphic 147" descr="Salon with solid fill">
                <a:extLst>
                  <a:ext uri="{FF2B5EF4-FFF2-40B4-BE49-F238E27FC236}">
                    <a16:creationId xmlns:a16="http://schemas.microsoft.com/office/drawing/2014/main" id="{E21FD62C-E5A7-EB73-F9F0-2107695528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707224" y="37931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49" name="Graphic 148" descr="Towel with solid fill">
                <a:extLst>
                  <a:ext uri="{FF2B5EF4-FFF2-40B4-BE49-F238E27FC236}">
                    <a16:creationId xmlns:a16="http://schemas.microsoft.com/office/drawing/2014/main" id="{58694074-B698-DCB5-47CE-37B0AF71CD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7818571" y="37460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50" name="Graphic 149" descr="Golf with solid fill">
                <a:extLst>
                  <a:ext uri="{FF2B5EF4-FFF2-40B4-BE49-F238E27FC236}">
                    <a16:creationId xmlns:a16="http://schemas.microsoft.com/office/drawing/2014/main" id="{350F259F-CBF2-5EFC-0D8F-235E78F963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8805099" y="275047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51" name="Graphic 150" descr="Tennis with solid fill">
                <a:extLst>
                  <a:ext uri="{FF2B5EF4-FFF2-40B4-BE49-F238E27FC236}">
                    <a16:creationId xmlns:a16="http://schemas.microsoft.com/office/drawing/2014/main" id="{2A7F47F3-E039-B6E7-535D-930E3F8924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>
                <a:off x="7899747" y="2740603"/>
                <a:ext cx="914400" cy="914400"/>
              </a:xfrm>
              <a:prstGeom prst="rect">
                <a:avLst/>
              </a:prstGeom>
            </p:spPr>
          </p:pic>
        </p:grp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5552E532-B3C1-715D-DB6F-14C4D0E3FFD2}"/>
              </a:ext>
            </a:extLst>
          </p:cNvPr>
          <p:cNvGrpSpPr/>
          <p:nvPr/>
        </p:nvGrpSpPr>
        <p:grpSpPr>
          <a:xfrm>
            <a:off x="7373389" y="3981428"/>
            <a:ext cx="4081678" cy="2588316"/>
            <a:chOff x="1301027" y="1390810"/>
            <a:chExt cx="10084131" cy="4956706"/>
          </a:xfrm>
        </p:grpSpPr>
        <p:graphicFrame>
          <p:nvGraphicFramePr>
            <p:cNvPr id="157" name="Chart 156">
              <a:extLst>
                <a:ext uri="{FF2B5EF4-FFF2-40B4-BE49-F238E27FC236}">
                  <a16:creationId xmlns:a16="http://schemas.microsoft.com/office/drawing/2014/main" id="{B84B2E16-781A-6019-84A2-5056C45A282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605682624"/>
                </p:ext>
              </p:extLst>
            </p:nvPr>
          </p:nvGraphicFramePr>
          <p:xfrm>
            <a:off x="1902436" y="1390810"/>
            <a:ext cx="8217034" cy="495670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8"/>
            </a:graphicData>
          </a:graphic>
        </p:graphicFrame>
        <p:pic>
          <p:nvPicPr>
            <p:cNvPr id="158" name="Graphic 157" descr="Sleep with solid fill">
              <a:extLst>
                <a:ext uri="{FF2B5EF4-FFF2-40B4-BE49-F238E27FC236}">
                  <a16:creationId xmlns:a16="http://schemas.microsoft.com/office/drawing/2014/main" id="{11C1615C-2E39-5FE9-87C2-D701EB97204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935161" y="3838731"/>
              <a:ext cx="1095672" cy="1427240"/>
            </a:xfrm>
            <a:prstGeom prst="rect">
              <a:avLst/>
            </a:prstGeom>
          </p:spPr>
        </p:pic>
        <p:pic>
          <p:nvPicPr>
            <p:cNvPr id="159" name="Graphic 158" descr="Factory with solid fill">
              <a:extLst>
                <a:ext uri="{FF2B5EF4-FFF2-40B4-BE49-F238E27FC236}">
                  <a16:creationId xmlns:a16="http://schemas.microsoft.com/office/drawing/2014/main" id="{B263E522-3FF3-55BA-9B06-E1E6A6E70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61595" y="2464495"/>
              <a:ext cx="914400" cy="914400"/>
            </a:xfrm>
            <a:prstGeom prst="rect">
              <a:avLst/>
            </a:prstGeom>
          </p:spPr>
        </p:pic>
        <p:pic>
          <p:nvPicPr>
            <p:cNvPr id="160" name="Graphic 159" descr="Barn with solid fill">
              <a:extLst>
                <a:ext uri="{FF2B5EF4-FFF2-40B4-BE49-F238E27FC236}">
                  <a16:creationId xmlns:a16="http://schemas.microsoft.com/office/drawing/2014/main" id="{5370A122-D6C6-1B13-1BD7-5E9098DBCFC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4595031" y="3178115"/>
              <a:ext cx="914400" cy="914400"/>
            </a:xfrm>
            <a:prstGeom prst="rect">
              <a:avLst/>
            </a:prstGeom>
          </p:spPr>
        </p:pic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66048A79-4911-C393-5985-AEC9F514D895}"/>
                </a:ext>
              </a:extLst>
            </p:cNvPr>
            <p:cNvGrpSpPr/>
            <p:nvPr/>
          </p:nvGrpSpPr>
          <p:grpSpPr>
            <a:xfrm>
              <a:off x="9434854" y="2010284"/>
              <a:ext cx="1950304" cy="1610847"/>
              <a:chOff x="7818571" y="4641563"/>
              <a:chExt cx="2137223" cy="1847637"/>
            </a:xfrm>
          </p:grpSpPr>
          <p:pic>
            <p:nvPicPr>
              <p:cNvPr id="169" name="Graphic 168" descr="Television with solid fill">
                <a:extLst>
                  <a:ext uri="{FF2B5EF4-FFF2-40B4-BE49-F238E27FC236}">
                    <a16:creationId xmlns:a16="http://schemas.microsoft.com/office/drawing/2014/main" id="{940636C6-105F-9CEF-2DF5-A5BC4F904B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8008847" y="55748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0" name="Graphic 169" descr="Person eating with solid fill">
                <a:extLst>
                  <a:ext uri="{FF2B5EF4-FFF2-40B4-BE49-F238E27FC236}">
                    <a16:creationId xmlns:a16="http://schemas.microsoft.com/office/drawing/2014/main" id="{3105BE2E-7CAC-8156-F4E8-76E1550EB8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8805099" y="47075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1" name="Graphic 170" descr="Work from home Wi-Fi with solid fill">
                <a:extLst>
                  <a:ext uri="{FF2B5EF4-FFF2-40B4-BE49-F238E27FC236}">
                    <a16:creationId xmlns:a16="http://schemas.microsoft.com/office/drawing/2014/main" id="{221D1B6F-744D-5966-27F4-F05BDFED1E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7818571" y="4641563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72" name="Graphic 171" descr="Gramophone with solid fill">
                <a:extLst>
                  <a:ext uri="{FF2B5EF4-FFF2-40B4-BE49-F238E27FC236}">
                    <a16:creationId xmlns:a16="http://schemas.microsoft.com/office/drawing/2014/main" id="{9D28075B-1B44-DFF0-E423-6AC0AD5E5E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9041394" y="5359138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162" name="Arrow: Down 161">
              <a:extLst>
                <a:ext uri="{FF2B5EF4-FFF2-40B4-BE49-F238E27FC236}">
                  <a16:creationId xmlns:a16="http://schemas.microsoft.com/office/drawing/2014/main" id="{B9E200D2-1C8B-77EF-7A0D-1E0DE866A690}"/>
                </a:ext>
              </a:extLst>
            </p:cNvPr>
            <p:cNvSpPr/>
            <p:nvPr/>
          </p:nvSpPr>
          <p:spPr>
            <a:xfrm rot="5400000">
              <a:off x="7707697" y="1637145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Arrow: Down 162">
              <a:extLst>
                <a:ext uri="{FF2B5EF4-FFF2-40B4-BE49-F238E27FC236}">
                  <a16:creationId xmlns:a16="http://schemas.microsoft.com/office/drawing/2014/main" id="{0F3EFF13-A015-0A98-4EC0-1011E0841D57}"/>
                </a:ext>
              </a:extLst>
            </p:cNvPr>
            <p:cNvSpPr/>
            <p:nvPr/>
          </p:nvSpPr>
          <p:spPr>
            <a:xfrm rot="16200000">
              <a:off x="4262270" y="3875009"/>
              <a:ext cx="205614" cy="2443123"/>
            </a:xfrm>
            <a:prstGeom prst="down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64" name="Group 163">
              <a:extLst>
                <a:ext uri="{FF2B5EF4-FFF2-40B4-BE49-F238E27FC236}">
                  <a16:creationId xmlns:a16="http://schemas.microsoft.com/office/drawing/2014/main" id="{9E17B742-663E-8D13-9F7E-A2471A15956C}"/>
                </a:ext>
              </a:extLst>
            </p:cNvPr>
            <p:cNvGrpSpPr/>
            <p:nvPr/>
          </p:nvGrpSpPr>
          <p:grpSpPr>
            <a:xfrm>
              <a:off x="1301027" y="4267950"/>
              <a:ext cx="1734675" cy="1714845"/>
              <a:chOff x="7818571" y="2740603"/>
              <a:chExt cx="1900928" cy="1966922"/>
            </a:xfrm>
          </p:grpSpPr>
          <p:pic>
            <p:nvPicPr>
              <p:cNvPr id="165" name="Graphic 164" descr="Salon with solid fill">
                <a:extLst>
                  <a:ext uri="{FF2B5EF4-FFF2-40B4-BE49-F238E27FC236}">
                    <a16:creationId xmlns:a16="http://schemas.microsoft.com/office/drawing/2014/main" id="{3C9B5416-B842-2D08-E8F0-B9C3E4702D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8707224" y="379312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6" name="Graphic 165" descr="Towel with solid fill">
                <a:extLst>
                  <a:ext uri="{FF2B5EF4-FFF2-40B4-BE49-F238E27FC236}">
                    <a16:creationId xmlns:a16="http://schemas.microsoft.com/office/drawing/2014/main" id="{E3C5F4C2-4C0F-738B-71A6-9094B6B76C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7818571" y="3746000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7" name="Graphic 166" descr="Golf with solid fill">
                <a:extLst>
                  <a:ext uri="{FF2B5EF4-FFF2-40B4-BE49-F238E27FC236}">
                    <a16:creationId xmlns:a16="http://schemas.microsoft.com/office/drawing/2014/main" id="{271C4EDF-E0DB-34F6-5D5B-CCB742CFC5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8805099" y="2750475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68" name="Graphic 167" descr="Tennis with solid fill">
                <a:extLst>
                  <a:ext uri="{FF2B5EF4-FFF2-40B4-BE49-F238E27FC236}">
                    <a16:creationId xmlns:a16="http://schemas.microsoft.com/office/drawing/2014/main" id="{A8A6AC60-2AE1-B242-C53D-C420963AC0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>
                <a:off x="7899747" y="2740603"/>
                <a:ext cx="914400" cy="91440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531019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773599C5-9AEB-9FDE-C60E-0043F33C925F}"/>
              </a:ext>
            </a:extLst>
          </p:cNvPr>
          <p:cNvSpPr/>
          <p:nvPr/>
        </p:nvSpPr>
        <p:spPr>
          <a:xfrm>
            <a:off x="579758" y="3985595"/>
            <a:ext cx="10715123" cy="96134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Rectangle: Rounded Corners 119">
            <a:extLst>
              <a:ext uri="{FF2B5EF4-FFF2-40B4-BE49-F238E27FC236}">
                <a16:creationId xmlns:a16="http://schemas.microsoft.com/office/drawing/2014/main" id="{F3CE1152-1C4B-5459-7BF6-799C86BF5654}"/>
              </a:ext>
            </a:extLst>
          </p:cNvPr>
          <p:cNvSpPr/>
          <p:nvPr/>
        </p:nvSpPr>
        <p:spPr>
          <a:xfrm>
            <a:off x="579758" y="2093625"/>
            <a:ext cx="10715123" cy="83998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: Rounded Corners 118">
            <a:extLst>
              <a:ext uri="{FF2B5EF4-FFF2-40B4-BE49-F238E27FC236}">
                <a16:creationId xmlns:a16="http://schemas.microsoft.com/office/drawing/2014/main" id="{74BC9225-C863-A46E-17D5-5139B0FA1012}"/>
              </a:ext>
            </a:extLst>
          </p:cNvPr>
          <p:cNvSpPr/>
          <p:nvPr/>
        </p:nvSpPr>
        <p:spPr>
          <a:xfrm>
            <a:off x="557950" y="3002479"/>
            <a:ext cx="10715123" cy="94519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0498" y="247061"/>
            <a:ext cx="9144000" cy="973137"/>
          </a:xfrm>
        </p:spPr>
        <p:txBody>
          <a:bodyPr/>
          <a:lstStyle/>
          <a:p>
            <a:r>
              <a:rPr lang="en-US" dirty="0"/>
              <a:t>Trafficking of Time</a:t>
            </a:r>
          </a:p>
        </p:txBody>
      </p:sp>
      <p:pic>
        <p:nvPicPr>
          <p:cNvPr id="96" name="Graphic 95" descr="Traffic light with solid fill">
            <a:extLst>
              <a:ext uri="{FF2B5EF4-FFF2-40B4-BE49-F238E27FC236}">
                <a16:creationId xmlns:a16="http://schemas.microsoft.com/office/drawing/2014/main" id="{6FF635F5-32B5-8B1D-6A34-9303EDC0A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78818" y="1329794"/>
            <a:ext cx="4378333" cy="4378333"/>
          </a:xfrm>
          <a:prstGeom prst="rect">
            <a:avLst/>
          </a:prstGeom>
        </p:spPr>
      </p:pic>
      <p:pic>
        <p:nvPicPr>
          <p:cNvPr id="100" name="Graphic 99" descr="Factory with solid fill">
            <a:extLst>
              <a:ext uri="{FF2B5EF4-FFF2-40B4-BE49-F238E27FC236}">
                <a16:creationId xmlns:a16="http://schemas.microsoft.com/office/drawing/2014/main" id="{048A7BE2-7ED5-C650-5926-207B04C033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01950" y="3959648"/>
            <a:ext cx="914400" cy="914400"/>
          </a:xfrm>
          <a:prstGeom prst="rect">
            <a:avLst/>
          </a:prstGeom>
        </p:spPr>
      </p:pic>
      <p:pic>
        <p:nvPicPr>
          <p:cNvPr id="101" name="Graphic 100" descr="Barn with solid fill">
            <a:extLst>
              <a:ext uri="{FF2B5EF4-FFF2-40B4-BE49-F238E27FC236}">
                <a16:creationId xmlns:a16="http://schemas.microsoft.com/office/drawing/2014/main" id="{8D13BA95-43B4-F685-CF94-79894A8981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87988" y="3965273"/>
            <a:ext cx="914400" cy="914400"/>
          </a:xfrm>
          <a:prstGeom prst="rect">
            <a:avLst/>
          </a:prstGeom>
        </p:spPr>
      </p:pic>
      <p:pic>
        <p:nvPicPr>
          <p:cNvPr id="103" name="Graphic 102" descr="Television with solid fill">
            <a:extLst>
              <a:ext uri="{FF2B5EF4-FFF2-40B4-BE49-F238E27FC236}">
                <a16:creationId xmlns:a16="http://schemas.microsoft.com/office/drawing/2014/main" id="{7B0CF684-ABE9-5424-DC22-0295F506F3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83170" y="4077981"/>
            <a:ext cx="834428" cy="797212"/>
          </a:xfrm>
          <a:prstGeom prst="rect">
            <a:avLst/>
          </a:prstGeom>
        </p:spPr>
      </p:pic>
      <p:pic>
        <p:nvPicPr>
          <p:cNvPr id="104" name="Graphic 103" descr="Person eating with solid fill">
            <a:extLst>
              <a:ext uri="{FF2B5EF4-FFF2-40B4-BE49-F238E27FC236}">
                <a16:creationId xmlns:a16="http://schemas.microsoft.com/office/drawing/2014/main" id="{2C12D60B-20A6-9D32-3FF2-1AFAFFF93D7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27743" y="3118280"/>
            <a:ext cx="834428" cy="797212"/>
          </a:xfrm>
          <a:prstGeom prst="rect">
            <a:avLst/>
          </a:prstGeom>
        </p:spPr>
      </p:pic>
      <p:pic>
        <p:nvPicPr>
          <p:cNvPr id="105" name="Graphic 104" descr="Work from home Wi-Fi with solid fill">
            <a:extLst>
              <a:ext uri="{FF2B5EF4-FFF2-40B4-BE49-F238E27FC236}">
                <a16:creationId xmlns:a16="http://schemas.microsoft.com/office/drawing/2014/main" id="{6DDDAD80-C87A-9F10-62E5-7CC6D337AF5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675109" y="4077981"/>
            <a:ext cx="834428" cy="797212"/>
          </a:xfrm>
          <a:prstGeom prst="rect">
            <a:avLst/>
          </a:prstGeom>
        </p:spPr>
      </p:pic>
      <p:pic>
        <p:nvPicPr>
          <p:cNvPr id="106" name="Graphic 105" descr="Gramophone with solid fill">
            <a:extLst>
              <a:ext uri="{FF2B5EF4-FFF2-40B4-BE49-F238E27FC236}">
                <a16:creationId xmlns:a16="http://schemas.microsoft.com/office/drawing/2014/main" id="{24A89450-56E0-0755-2B8F-06E439B18A2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76289" y="4092904"/>
            <a:ext cx="834428" cy="797212"/>
          </a:xfrm>
          <a:prstGeom prst="rect">
            <a:avLst/>
          </a:prstGeom>
        </p:spPr>
      </p:pic>
      <p:pic>
        <p:nvPicPr>
          <p:cNvPr id="108" name="Graphic 107" descr="Salon with solid fill">
            <a:extLst>
              <a:ext uri="{FF2B5EF4-FFF2-40B4-BE49-F238E27FC236}">
                <a16:creationId xmlns:a16="http://schemas.microsoft.com/office/drawing/2014/main" id="{5C78E604-1C44-7266-2D3B-0BFE8C3248D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982245" y="3135803"/>
            <a:ext cx="834428" cy="797212"/>
          </a:xfrm>
          <a:prstGeom prst="rect">
            <a:avLst/>
          </a:prstGeom>
        </p:spPr>
      </p:pic>
      <p:pic>
        <p:nvPicPr>
          <p:cNvPr id="110" name="Graphic 109" descr="Golf with solid fill">
            <a:extLst>
              <a:ext uri="{FF2B5EF4-FFF2-40B4-BE49-F238E27FC236}">
                <a16:creationId xmlns:a16="http://schemas.microsoft.com/office/drawing/2014/main" id="{62D96E83-865E-09BC-60C8-D2C15F096A0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799175" y="4056753"/>
            <a:ext cx="834428" cy="797212"/>
          </a:xfrm>
          <a:prstGeom prst="rect">
            <a:avLst/>
          </a:prstGeom>
        </p:spPr>
      </p:pic>
      <p:pic>
        <p:nvPicPr>
          <p:cNvPr id="113" name="Graphic 112" descr="Streetcar with solid fill">
            <a:extLst>
              <a:ext uri="{FF2B5EF4-FFF2-40B4-BE49-F238E27FC236}">
                <a16:creationId xmlns:a16="http://schemas.microsoft.com/office/drawing/2014/main" id="{EE2F0051-AFF9-D61B-0136-C7B0F4E9C18B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3815868" y="3061761"/>
            <a:ext cx="914400" cy="914400"/>
          </a:xfrm>
          <a:prstGeom prst="rect">
            <a:avLst/>
          </a:prstGeom>
        </p:spPr>
      </p:pic>
      <p:pic>
        <p:nvPicPr>
          <p:cNvPr id="114" name="Graphic 113" descr="Car with solid fill">
            <a:extLst>
              <a:ext uri="{FF2B5EF4-FFF2-40B4-BE49-F238E27FC236}">
                <a16:creationId xmlns:a16="http://schemas.microsoft.com/office/drawing/2014/main" id="{9CBA98E3-3EFF-42BC-F0D3-699E21BE008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2972914" y="3030938"/>
            <a:ext cx="914400" cy="914400"/>
          </a:xfrm>
          <a:prstGeom prst="rect">
            <a:avLst/>
          </a:prstGeom>
        </p:spPr>
      </p:pic>
      <p:pic>
        <p:nvPicPr>
          <p:cNvPr id="115" name="Graphic 114" descr="Airplane with solid fill">
            <a:extLst>
              <a:ext uri="{FF2B5EF4-FFF2-40B4-BE49-F238E27FC236}">
                <a16:creationId xmlns:a16="http://schemas.microsoft.com/office/drawing/2014/main" id="{DCF142AE-2C1E-A80D-D939-3C56F48BE3D7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7641165" y="4027100"/>
            <a:ext cx="914400" cy="914400"/>
          </a:xfrm>
          <a:prstGeom prst="rect">
            <a:avLst/>
          </a:prstGeom>
        </p:spPr>
      </p:pic>
      <p:pic>
        <p:nvPicPr>
          <p:cNvPr id="116" name="Graphic 115" descr="Phone Vibration with solid fill">
            <a:extLst>
              <a:ext uri="{FF2B5EF4-FFF2-40B4-BE49-F238E27FC236}">
                <a16:creationId xmlns:a16="http://schemas.microsoft.com/office/drawing/2014/main" id="{EE2C015C-7898-7294-6ABA-47F4052FDB82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8314113" y="3026574"/>
            <a:ext cx="914400" cy="914400"/>
          </a:xfrm>
          <a:prstGeom prst="rect">
            <a:avLst/>
          </a:prstGeom>
        </p:spPr>
      </p:pic>
      <p:pic>
        <p:nvPicPr>
          <p:cNvPr id="117" name="Graphic 116" descr="Sleep with solid fill">
            <a:extLst>
              <a:ext uri="{FF2B5EF4-FFF2-40B4-BE49-F238E27FC236}">
                <a16:creationId xmlns:a16="http://schemas.microsoft.com/office/drawing/2014/main" id="{47AC29DE-8AA7-E223-ABF4-5B29428D9D4D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294702" y="1741846"/>
            <a:ext cx="1095672" cy="1427240"/>
          </a:xfrm>
          <a:prstGeom prst="rect">
            <a:avLst/>
          </a:prstGeom>
        </p:spPr>
      </p:pic>
      <p:pic>
        <p:nvPicPr>
          <p:cNvPr id="122" name="Graphic 121" descr="Cloud Computing with solid fill">
            <a:extLst>
              <a:ext uri="{FF2B5EF4-FFF2-40B4-BE49-F238E27FC236}">
                <a16:creationId xmlns:a16="http://schemas.microsoft.com/office/drawing/2014/main" id="{618F9059-3C0A-A790-1DAE-37E23620833D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9440098" y="300109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232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apezoid 7">
            <a:extLst>
              <a:ext uri="{FF2B5EF4-FFF2-40B4-BE49-F238E27FC236}">
                <a16:creationId xmlns:a16="http://schemas.microsoft.com/office/drawing/2014/main" id="{B8B955C5-2B17-9F72-F7B7-9EA7F4FE788A}"/>
              </a:ext>
            </a:extLst>
          </p:cNvPr>
          <p:cNvSpPr/>
          <p:nvPr/>
        </p:nvSpPr>
        <p:spPr>
          <a:xfrm rot="16200000">
            <a:off x="7479309" y="1611906"/>
            <a:ext cx="2158999" cy="6097987"/>
          </a:xfrm>
          <a:prstGeom prst="trapezoid">
            <a:avLst>
              <a:gd name="adj" fmla="val 33502"/>
            </a:avLst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6" name="Graphic 95" descr="Traffic light with solid fill">
            <a:extLst>
              <a:ext uri="{FF2B5EF4-FFF2-40B4-BE49-F238E27FC236}">
                <a16:creationId xmlns:a16="http://schemas.microsoft.com/office/drawing/2014/main" id="{6FF635F5-32B5-8B1D-6A34-9303EDC0A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9483" y="1536952"/>
            <a:ext cx="4378333" cy="4378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D5CC65-8ED2-B856-A9C0-16556E83F64F}"/>
              </a:ext>
            </a:extLst>
          </p:cNvPr>
          <p:cNvSpPr txBox="1"/>
          <p:nvPr/>
        </p:nvSpPr>
        <p:spPr>
          <a:xfrm>
            <a:off x="3975100" y="485515"/>
            <a:ext cx="447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Trafficking of Time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5C46A-77D5-C903-0AEC-ED40763D8F7B}"/>
              </a:ext>
            </a:extLst>
          </p:cNvPr>
          <p:cNvSpPr txBox="1"/>
          <p:nvPr/>
        </p:nvSpPr>
        <p:spPr>
          <a:xfrm>
            <a:off x="7135819" y="3999179"/>
            <a:ext cx="447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Time Management</a:t>
            </a:r>
          </a:p>
          <a:p>
            <a:r>
              <a:rPr lang="en-US" sz="4000" dirty="0"/>
              <a:t>Strategic Planning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B180430-1CA0-C2FA-91A3-BD03D3F85986}"/>
              </a:ext>
            </a:extLst>
          </p:cNvPr>
          <p:cNvSpPr/>
          <p:nvPr/>
        </p:nvSpPr>
        <p:spPr>
          <a:xfrm>
            <a:off x="3987799" y="2298700"/>
            <a:ext cx="901700" cy="825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67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apezoid 7">
            <a:extLst>
              <a:ext uri="{FF2B5EF4-FFF2-40B4-BE49-F238E27FC236}">
                <a16:creationId xmlns:a16="http://schemas.microsoft.com/office/drawing/2014/main" id="{B8B955C5-2B17-9F72-F7B7-9EA7F4FE788A}"/>
              </a:ext>
            </a:extLst>
          </p:cNvPr>
          <p:cNvSpPr/>
          <p:nvPr/>
        </p:nvSpPr>
        <p:spPr>
          <a:xfrm rot="16200000">
            <a:off x="7530109" y="640356"/>
            <a:ext cx="2158999" cy="6097987"/>
          </a:xfrm>
          <a:prstGeom prst="trapezoid">
            <a:avLst>
              <a:gd name="adj" fmla="val 33502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6" name="Graphic 95" descr="Traffic light with solid fill">
            <a:extLst>
              <a:ext uri="{FF2B5EF4-FFF2-40B4-BE49-F238E27FC236}">
                <a16:creationId xmlns:a16="http://schemas.microsoft.com/office/drawing/2014/main" id="{6FF635F5-32B5-8B1D-6A34-9303EDC0A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9483" y="1536952"/>
            <a:ext cx="4378333" cy="4378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D5CC65-8ED2-B856-A9C0-16556E83F64F}"/>
              </a:ext>
            </a:extLst>
          </p:cNvPr>
          <p:cNvSpPr txBox="1"/>
          <p:nvPr/>
        </p:nvSpPr>
        <p:spPr>
          <a:xfrm>
            <a:off x="3975100" y="485515"/>
            <a:ext cx="447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Trafficking of Time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5C46A-77D5-C903-0AEC-ED40763D8F7B}"/>
              </a:ext>
            </a:extLst>
          </p:cNvPr>
          <p:cNvSpPr txBox="1"/>
          <p:nvPr/>
        </p:nvSpPr>
        <p:spPr>
          <a:xfrm>
            <a:off x="6627815" y="3348107"/>
            <a:ext cx="447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Work Life Balance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B180430-1CA0-C2FA-91A3-BD03D3F85986}"/>
              </a:ext>
            </a:extLst>
          </p:cNvPr>
          <p:cNvSpPr/>
          <p:nvPr/>
        </p:nvSpPr>
        <p:spPr>
          <a:xfrm>
            <a:off x="3987799" y="3302000"/>
            <a:ext cx="901700" cy="8255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04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What Time Measures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DB84410-5608-288F-3FFD-9D3097CFAA38}"/>
              </a:ext>
            </a:extLst>
          </p:cNvPr>
          <p:cNvGrpSpPr/>
          <p:nvPr/>
        </p:nvGrpSpPr>
        <p:grpSpPr>
          <a:xfrm>
            <a:off x="1129055" y="1670386"/>
            <a:ext cx="9786332" cy="4471725"/>
            <a:chOff x="1129055" y="1670386"/>
            <a:chExt cx="9786332" cy="447172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52CAD51-BCA0-8BA7-432F-3D5BDB3E084E}"/>
                </a:ext>
              </a:extLst>
            </p:cNvPr>
            <p:cNvSpPr/>
            <p:nvPr/>
          </p:nvSpPr>
          <p:spPr>
            <a:xfrm>
              <a:off x="5975087" y="1670386"/>
              <a:ext cx="4940300" cy="446246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87ACAA8-DABA-04D1-2409-98B3EBC009D9}"/>
                </a:ext>
              </a:extLst>
            </p:cNvPr>
            <p:cNvSpPr/>
            <p:nvPr/>
          </p:nvSpPr>
          <p:spPr>
            <a:xfrm>
              <a:off x="1129055" y="1679649"/>
              <a:ext cx="4940300" cy="4462462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Graphic 3" descr="Earth globe: Africa and Europe with solid fill">
              <a:extLst>
                <a:ext uri="{FF2B5EF4-FFF2-40B4-BE49-F238E27FC236}">
                  <a16:creationId xmlns:a16="http://schemas.microsoft.com/office/drawing/2014/main" id="{43D32553-D85E-DB02-8E9B-8E59F644F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88785" y="2500460"/>
              <a:ext cx="2820840" cy="2820840"/>
            </a:xfrm>
            <a:prstGeom prst="rect">
              <a:avLst/>
            </a:prstGeom>
          </p:spPr>
        </p:pic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294EEA8-6273-419C-61D9-DC0C7FDD3AAC}"/>
                </a:ext>
              </a:extLst>
            </p:cNvPr>
            <p:cNvGrpSpPr/>
            <p:nvPr/>
          </p:nvGrpSpPr>
          <p:grpSpPr>
            <a:xfrm>
              <a:off x="7129085" y="2663489"/>
              <a:ext cx="2820840" cy="2820840"/>
              <a:chOff x="5185069" y="2981325"/>
              <a:chExt cx="2820840" cy="2820840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254BD8AF-0C22-92BE-AF89-D3E23B9938BC}"/>
                  </a:ext>
                </a:extLst>
              </p:cNvPr>
              <p:cNvSpPr/>
              <p:nvPr/>
            </p:nvSpPr>
            <p:spPr>
              <a:xfrm>
                <a:off x="5543550" y="3295650"/>
                <a:ext cx="2095500" cy="220980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pic>
            <p:nvPicPr>
              <p:cNvPr id="5" name="Graphic 4" descr="Earth globe: Americas with solid fill">
                <a:extLst>
                  <a:ext uri="{FF2B5EF4-FFF2-40B4-BE49-F238E27FC236}">
                    <a16:creationId xmlns:a16="http://schemas.microsoft.com/office/drawing/2014/main" id="{83348924-8437-7226-0B77-5DC98F6318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5185069" y="2981325"/>
                <a:ext cx="2820840" cy="2820840"/>
              </a:xfrm>
              <a:prstGeom prst="rect">
                <a:avLst/>
              </a:prstGeom>
            </p:spPr>
          </p:pic>
        </p:grpSp>
        <p:pic>
          <p:nvPicPr>
            <p:cNvPr id="15" name="Graphic 14" descr="Moon outline">
              <a:extLst>
                <a:ext uri="{FF2B5EF4-FFF2-40B4-BE49-F238E27FC236}">
                  <a16:creationId xmlns:a16="http://schemas.microsoft.com/office/drawing/2014/main" id="{6A011599-6F3C-3160-6AAB-66B2392D0B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583066" y="1906252"/>
              <a:ext cx="914400" cy="914400"/>
            </a:xfrm>
            <a:prstGeom prst="rect">
              <a:avLst/>
            </a:prstGeom>
          </p:spPr>
        </p:pic>
        <p:pic>
          <p:nvPicPr>
            <p:cNvPr id="17" name="Graphic 16" descr="Dim (Medium Sun) with solid fill">
              <a:extLst>
                <a:ext uri="{FF2B5EF4-FFF2-40B4-BE49-F238E27FC236}">
                  <a16:creationId xmlns:a16="http://schemas.microsoft.com/office/drawing/2014/main" id="{DB2F27E0-5A77-B41F-F11F-5324EA74B74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357096" y="1776486"/>
              <a:ext cx="1574640" cy="157464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642563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apezoid 7">
            <a:extLst>
              <a:ext uri="{FF2B5EF4-FFF2-40B4-BE49-F238E27FC236}">
                <a16:creationId xmlns:a16="http://schemas.microsoft.com/office/drawing/2014/main" id="{B8B955C5-2B17-9F72-F7B7-9EA7F4FE788A}"/>
              </a:ext>
            </a:extLst>
          </p:cNvPr>
          <p:cNvSpPr/>
          <p:nvPr/>
        </p:nvSpPr>
        <p:spPr>
          <a:xfrm rot="16200000">
            <a:off x="7533680" y="-321482"/>
            <a:ext cx="2158999" cy="6097987"/>
          </a:xfrm>
          <a:prstGeom prst="trapezoid">
            <a:avLst>
              <a:gd name="adj" fmla="val 33502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6" name="Graphic 95" descr="Traffic light with solid fill">
            <a:extLst>
              <a:ext uri="{FF2B5EF4-FFF2-40B4-BE49-F238E27FC236}">
                <a16:creationId xmlns:a16="http://schemas.microsoft.com/office/drawing/2014/main" id="{6FF635F5-32B5-8B1D-6A34-9303EDC0A4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49483" y="1536952"/>
            <a:ext cx="4378333" cy="4378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D5CC65-8ED2-B856-A9C0-16556E83F64F}"/>
              </a:ext>
            </a:extLst>
          </p:cNvPr>
          <p:cNvSpPr txBox="1"/>
          <p:nvPr/>
        </p:nvSpPr>
        <p:spPr>
          <a:xfrm>
            <a:off x="3975100" y="485515"/>
            <a:ext cx="447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Trafficking of Time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A5C46A-77D5-C903-0AEC-ED40763D8F7B}"/>
              </a:ext>
            </a:extLst>
          </p:cNvPr>
          <p:cNvSpPr txBox="1"/>
          <p:nvPr/>
        </p:nvSpPr>
        <p:spPr>
          <a:xfrm>
            <a:off x="7191773" y="2188902"/>
            <a:ext cx="4470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Leisure</a:t>
            </a:r>
          </a:p>
          <a:p>
            <a:r>
              <a:rPr lang="en-US" sz="3200" dirty="0"/>
              <a:t>Non work Activities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B180430-1CA0-C2FA-91A3-BD03D3F85986}"/>
              </a:ext>
            </a:extLst>
          </p:cNvPr>
          <p:cNvSpPr/>
          <p:nvPr/>
        </p:nvSpPr>
        <p:spPr>
          <a:xfrm>
            <a:off x="3987799" y="4330699"/>
            <a:ext cx="901700" cy="8255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9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A2D2-7168-2CF3-761C-C170E6975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What Does Time Measure</a:t>
            </a:r>
          </a:p>
        </p:txBody>
      </p:sp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83348924-8437-7226-0B77-5DC98F631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37004" y="3429000"/>
            <a:ext cx="1357029" cy="1357029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76C6523-DCA2-C924-3258-58F9BE3B20FC}"/>
              </a:ext>
            </a:extLst>
          </p:cNvPr>
          <p:cNvSpPr/>
          <p:nvPr/>
        </p:nvSpPr>
        <p:spPr>
          <a:xfrm>
            <a:off x="3776838" y="1857081"/>
            <a:ext cx="3868301" cy="3657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46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DF80065-0D95-4835-A532-0940492B02D3}"/>
              </a:ext>
            </a:extLst>
          </p:cNvPr>
          <p:cNvSpPr/>
          <p:nvPr/>
        </p:nvSpPr>
        <p:spPr>
          <a:xfrm>
            <a:off x="4265493" y="1685041"/>
            <a:ext cx="3868301" cy="3657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83348924-8437-7226-0B77-5DC98F631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907706" y="3513841"/>
            <a:ext cx="1357029" cy="135702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443AA3D-4D46-F2F5-5A21-4A5C980C0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What Time Measures</a:t>
            </a:r>
          </a:p>
        </p:txBody>
      </p:sp>
    </p:spTree>
    <p:extLst>
      <p:ext uri="{BB962C8B-B14F-4D97-AF65-F5344CB8AC3E}">
        <p14:creationId xmlns:p14="http://schemas.microsoft.com/office/powerpoint/2010/main" val="4203072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295E37C-3468-52CA-FCDF-85BC017C325C}"/>
              </a:ext>
            </a:extLst>
          </p:cNvPr>
          <p:cNvSpPr/>
          <p:nvPr/>
        </p:nvSpPr>
        <p:spPr>
          <a:xfrm>
            <a:off x="3776838" y="1857081"/>
            <a:ext cx="3868301" cy="3657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83348924-8437-7226-0B77-5DC98F631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0989" y="3591530"/>
            <a:ext cx="1357029" cy="135702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F33F4F30-8F87-F6B7-63E7-C18B85F213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What Time Measures</a:t>
            </a:r>
          </a:p>
        </p:txBody>
      </p:sp>
    </p:spTree>
    <p:extLst>
      <p:ext uri="{BB962C8B-B14F-4D97-AF65-F5344CB8AC3E}">
        <p14:creationId xmlns:p14="http://schemas.microsoft.com/office/powerpoint/2010/main" val="169738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83348924-8437-7226-0B77-5DC98F631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0880" y="2913015"/>
            <a:ext cx="1357029" cy="1357029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1E506370-0965-D71D-E455-7E129A1162BF}"/>
              </a:ext>
            </a:extLst>
          </p:cNvPr>
          <p:cNvSpPr/>
          <p:nvPr/>
        </p:nvSpPr>
        <p:spPr>
          <a:xfrm>
            <a:off x="3776838" y="1857081"/>
            <a:ext cx="3868301" cy="3657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239AF97-C1D8-E767-0DFE-ACED30DFA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What Time Measures</a:t>
            </a:r>
          </a:p>
        </p:txBody>
      </p:sp>
    </p:spTree>
    <p:extLst>
      <p:ext uri="{BB962C8B-B14F-4D97-AF65-F5344CB8AC3E}">
        <p14:creationId xmlns:p14="http://schemas.microsoft.com/office/powerpoint/2010/main" val="3984722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83348924-8437-7226-0B77-5DC98F631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2891" y="2046574"/>
            <a:ext cx="1357029" cy="1357029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4DFDD0A1-C32A-EEC7-DC0F-A6CDE27795D7}"/>
              </a:ext>
            </a:extLst>
          </p:cNvPr>
          <p:cNvSpPr/>
          <p:nvPr/>
        </p:nvSpPr>
        <p:spPr>
          <a:xfrm>
            <a:off x="3776838" y="1857081"/>
            <a:ext cx="3868301" cy="3657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8676DB0-F921-8150-F8BD-FC5D0EA60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What Time Measures</a:t>
            </a:r>
          </a:p>
        </p:txBody>
      </p:sp>
    </p:spTree>
    <p:extLst>
      <p:ext uri="{BB962C8B-B14F-4D97-AF65-F5344CB8AC3E}">
        <p14:creationId xmlns:p14="http://schemas.microsoft.com/office/powerpoint/2010/main" val="388412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Earth globe: Americas with solid fill">
            <a:extLst>
              <a:ext uri="{FF2B5EF4-FFF2-40B4-BE49-F238E27FC236}">
                <a16:creationId xmlns:a16="http://schemas.microsoft.com/office/drawing/2014/main" id="{83348924-8437-7226-0B77-5DC98F6318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34283" y="2071971"/>
            <a:ext cx="1357029" cy="1357029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5C7A86DD-E23D-F067-33AF-C0CB6D4F7638}"/>
              </a:ext>
            </a:extLst>
          </p:cNvPr>
          <p:cNvSpPr/>
          <p:nvPr/>
        </p:nvSpPr>
        <p:spPr>
          <a:xfrm>
            <a:off x="3776838" y="1857081"/>
            <a:ext cx="3868301" cy="365760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0F52B49-9A45-8A05-43D8-D79526D49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9738"/>
            <a:ext cx="9144000" cy="973137"/>
          </a:xfrm>
        </p:spPr>
        <p:txBody>
          <a:bodyPr/>
          <a:lstStyle/>
          <a:p>
            <a:r>
              <a:rPr lang="en-US" dirty="0"/>
              <a:t>What Time Measures</a:t>
            </a:r>
          </a:p>
        </p:txBody>
      </p:sp>
    </p:spTree>
    <p:extLst>
      <p:ext uri="{BB962C8B-B14F-4D97-AF65-F5344CB8AC3E}">
        <p14:creationId xmlns:p14="http://schemas.microsoft.com/office/powerpoint/2010/main" val="993452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4514</TotalTime>
  <Words>156</Words>
  <Application>Microsoft Office PowerPoint</Application>
  <PresentationFormat>Widescreen</PresentationFormat>
  <Paragraphs>43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Aptos</vt:lpstr>
      <vt:lpstr>Aptos Display</vt:lpstr>
      <vt:lpstr>Arial</vt:lpstr>
      <vt:lpstr>Office Theme</vt:lpstr>
      <vt:lpstr>Evolution of Time Dr. David (Mac) McCullin</vt:lpstr>
      <vt:lpstr>Evolution of Time Dr. David (Mac) McCullin</vt:lpstr>
      <vt:lpstr>What Time Measures</vt:lpstr>
      <vt:lpstr>What Does Time Measure</vt:lpstr>
      <vt:lpstr>What Time Measures</vt:lpstr>
      <vt:lpstr>What Time Measures</vt:lpstr>
      <vt:lpstr>What Time Measures</vt:lpstr>
      <vt:lpstr>What Time Measures</vt:lpstr>
      <vt:lpstr>What Time Measures</vt:lpstr>
      <vt:lpstr>What Time Measures</vt:lpstr>
      <vt:lpstr>What Time Measures</vt:lpstr>
      <vt:lpstr>What Time Measures</vt:lpstr>
      <vt:lpstr>Life Cycles</vt:lpstr>
      <vt:lpstr>Clues of Time</vt:lpstr>
      <vt:lpstr>Life Cycles</vt:lpstr>
      <vt:lpstr>Life Cycles</vt:lpstr>
      <vt:lpstr>Evolution of Measuring Time</vt:lpstr>
      <vt:lpstr>Evolution of Time Precision</vt:lpstr>
      <vt:lpstr>Minutes Hours Work-Days</vt:lpstr>
      <vt:lpstr>Minutes Hours Work-Days</vt:lpstr>
      <vt:lpstr>Minutes Hours Work-Days</vt:lpstr>
      <vt:lpstr>Minutes Hours Work-Days</vt:lpstr>
      <vt:lpstr>Minutes Hours Work-Days</vt:lpstr>
      <vt:lpstr>8 Hour Work-Day </vt:lpstr>
      <vt:lpstr>8 Hour Work-Day </vt:lpstr>
      <vt:lpstr>8 Hour Work-Day X 5 = 40 Hour Work -Week </vt:lpstr>
      <vt:lpstr>Trafficking of Time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of Time Dr. David (Mac) McCullin</dc:title>
  <dc:creator>David McCullin</dc:creator>
  <cp:lastModifiedBy>David McCullin</cp:lastModifiedBy>
  <cp:revision>2</cp:revision>
  <dcterms:created xsi:type="dcterms:W3CDTF">2024-01-11T14:01:32Z</dcterms:created>
  <dcterms:modified xsi:type="dcterms:W3CDTF">2024-01-14T17:17:43Z</dcterms:modified>
</cp:coreProperties>
</file>